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8E9A-2C43-4775-A3F6-6F0BEECEF792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7284-D685-403D-9C7E-584993D382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8E9A-2C43-4775-A3F6-6F0BEECEF792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7284-D685-403D-9C7E-584993D382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8E9A-2C43-4775-A3F6-6F0BEECEF792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7284-D685-403D-9C7E-584993D382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8E9A-2C43-4775-A3F6-6F0BEECEF792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7284-D685-403D-9C7E-584993D382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8E9A-2C43-4775-A3F6-6F0BEECEF792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7284-D685-403D-9C7E-584993D382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8E9A-2C43-4775-A3F6-6F0BEECEF792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7284-D685-403D-9C7E-584993D382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8E9A-2C43-4775-A3F6-6F0BEECEF792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7284-D685-403D-9C7E-584993D382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8E9A-2C43-4775-A3F6-6F0BEECEF792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7284-D685-403D-9C7E-584993D382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8E9A-2C43-4775-A3F6-6F0BEECEF792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7284-D685-403D-9C7E-584993D382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8E9A-2C43-4775-A3F6-6F0BEECEF792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7284-D685-403D-9C7E-584993D382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8E9A-2C43-4775-A3F6-6F0BEECEF792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7284-D685-403D-9C7E-584993D382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A8E9A-2C43-4775-A3F6-6F0BEECEF792}" type="datetimeFigureOut">
              <a:rPr lang="fr-FR" smtClean="0"/>
              <a:pPr/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7284-D685-403D-9C7E-584993D382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mia</a:t>
            </a:r>
            <a:r>
              <a:rPr lang="fr-FR" dirty="0" smtClean="0"/>
              <a:t> Casa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416824" cy="446449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F:\IMG_20130710_144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894912" cy="5171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F:\IMG_20130710_144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052601" cy="528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Église_de_La_Chapelle-de-Guinchay_en_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7524328" cy="5981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555" y="692696"/>
            <a:ext cx="934960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Borgogna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 descr="télécharg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908720"/>
            <a:ext cx="4186957" cy="4022404"/>
          </a:xfrm>
        </p:spPr>
      </p:pic>
      <p:sp>
        <p:nvSpPr>
          <p:cNvPr id="12290" name="AutoShape 2" descr="data:image/jpeg;base64,/9j/4AAQSkZJRgABAQAAAQABAAD/2wCEAAkGBxQTEhUUExQVFhQWGB8YGBgYGRsbFxggHBofGBohGB0eHCggHB4mHRwaITEiJikrLi4uGB8zODMsNygtLiwBCgoKDg0OGhAQGy8kHyQsLCwsLDQvLCwsLCwsMCw0LCwsLDQsLCwsLywsLDQsLCwsLCwsLCwsLCwsLCwsLCwsLP/AABEIALQBGAMBIgACEQEDEQH/xAAbAAABBQEBAAAAAAAAAAAAAAAFAAIDBAYBB//EAEMQAAIBAgUCBAQDBgQEBQUBAAECEQMhAAQSMUEFURMiYXEGMoGRQqHwFCNSscHRB2Lh8XKCkqIVFjNDUzRjwtLiF//EABkBAAMBAQEAAAAAAAAAAAAAAAABAgMEBf/EADERAAICAAQDBQgCAwEAAAAAAAABAhEDEiExE0FRBCJhsfAUMnGBkaHR4cHxI0JSM//aAAwDAQACEQMRAD8A9ijCjDsLGlmVDIwsOjHMOwG45GH45GCwG4WHRhRh2FDcLHYwsFiG4UY7GFgsdDYwtOHhTjqiN8LOPKNFInjEq0YF8dD44amM3NstRSG6BhVFOEMKrVxOoyEnHQ45x1R3xxwI3vgAZVadsV2pEnEuOire+HXQCJaG+IXpCb4vs/Y4qOcCsCOrlANhOIGpDtiz4uKzv6YtWJ0RvSGIWojtiYvjmrGisltFdqC9sNOWHbFgqSbA4d+ztzh2ySl+zr2w4UR2GL37MMdp5cC+HYrKXg+mOfspPGCh+mGwffCzMdIHjInHcXip22wsHE6hl6HmdX4mzp3zLgehALR2AH++Im65mTdq1a/+dvfaeMLqAWk2lZIAEnjki8zOB1as1ztAvGPNWLKRtlpl1+t5kbVqgvHzt798TD4rzQNsxUJHrb+oPeMZds2TO0bXnDkl7CNr/fnG2qWpOhp6Xx5nps5b00KeI/hnBzLf4g5v8WVDCOAwM2vz62xgg5p3Mx2wXymdi39cNzdaDjBPc2v/APoNQKxfKFOxZvLM82k27fljP9U+P8y2rQ601PZbj0k3n1tiBswHXSwt74E57pIYypMdrG8z6Yzjiyb72hcsKtidPj7PKZ8fV7qpH2i2DeR/xWqi1Wgj+qkp72OrGNPRG4P5HCHSSByf5/bcY6OJHqZZJdD0/Jf4oZVj+8SrTHeAw9Jgz+XGNf07qdGuuqjUSov+UyR7jcH0OPA/2GN0/ni70fMvlqgqUmZWHGrysJmGHI9MLOgyM98Bw0tjz3K/4jHapQB9VYj8iD/PF9P8QaJ3pVh7aD/+WFaK1Ne1TERq4zH/AJ9of/HW+y//ALYdR+Lw0/uzva5iDtJ0xPphOcVuGWT2NE9Y4grZkKCzMAAJJJwIq9ffhUX3M/yxn87RWqxepUJJ7E29p2H0xnLtUUu6rLWBJ7k3UfjGoxH7OFCxfxR5pnjzREfcnAiv8X52IDJPdUk/XgYVTpy/gY+kif7YifpjX84HYR6Re98c77TOy+D4HKnxhnB+IbD8C7/a+E3xjnZgFDFidAAn0xCnTH2mfWTf029vzxJS6VUHzEEjt67x2tGF7TJC4XgSn43za+XyFj2W4mfWPyx0fG+c/hp8/g3578bD3xVzeQqx5BHcyD+vbHR05wsmCYvdS3tpmcL2qVWLh+BK/wAd5oCdNO5hRomfXedrY6/xtmrmKYAP8Ftx3PF/tilVFphpjhf9P1bA3MmLAC3f9W/0xUO0ykxOKRoF+P6w+ZKR+hB59e8YtUf8RCBegs+jWPbdbYxyAmQVWNW4Akzx7c/XHfEQLqZB5e5jVPeCLRjbjsnKjdUP8TEgfuSbDVpIn6W74fQ/xCoMxFRalNQSNRg3HoL484oVw0+GgH/CP6mcOpU02cX02BMmd+Pv6ziuM4sTjZ6yvxnlNJPi7CQNJE+1sWqPxRk3iMxTkxYmDf0x5A1BigJptYkCRpB2P1AxynkDsgctJiPQC5g+2+KXaOouGe30c5Sf5aiNabMDbk7+oxa8PHjNH4er6S5Q9ztaB2Bk/XEg6nXpAA1qywI0lzABtedrW+uF7VG6G8KSPYtGFjxpviKuB/8AUVJsLEz6fb+mFi1jp8ieGyXqhbxioklm9SAL7gbbb4G5rLNaEZpN9wB3sD3JwVzHW1qAgUjJYlpIg2iRE7m/G2K2VzQQElV80qu8C8nm5k48usaCzZTek3uDhlQBqNMQDywMfQTHP2wRyNfLD5tAOxGoG4+x/LAjP5wEyrKANxMbQJgCe0SMS5oVJlCXpuohjqhgdyd4uL+3fG8c81r5iWj0D+YqZYqCwRiBCDYd+B/fAGvmGDtoGoD8IWQAN9rx6xitlOplCq6bKStmkk+l7C/FsWMzmz4jEH5rH2N4/liXcJJfEHKwjTzKkA+E4HpiZM2vdx+eAK9aelKgmJmAeeYtzh56/KlpfWIIljpm/HI+22NFbVjzo0+WrrtqNz22ti/TemdmH3xiq/xA/hoRGogyYHsfc/q2IHz60xcEsygkiw8wkifQ/wAsZuEmm0ilipG1etQ1RqHF7RcxGJGyiaxLiIPltJsT77D8jjB0OpghxteVAi1ptx3v64WT6vVZy6nzKJZhAa/lMG3fbmcVHCm3oJ4y6G1y1TLurnTBp/NM88g8gxb2xayq5dhK6fvftsTjKZnOFEl1h6g2E3C3EnWRyOxF8CqeaeDpAk3kgW9jG18VLDnbSsfFXQ9CTMrspSewYcek46tdKkjytFys7QZB3txfHn0V7kQF3Yhl4Hv24x2nnvDYFtRLCNXG1wBN4kYzlgzQcbqj0TRJgWPYn+XfDlpHGEq1XCpUapBPyzMjgEz+r47kviF1DBm1TJtP8pvx+eM8spLu6lLFV0zdVdKiWbSBycVznKQcIKiy20g3532xjX6s53apISwPmBJsZDR+Et62HviOjWR3lmZ2BMHTpsYE8ifQE40jhN8xvE6G/ZT6n2w1qxHH3xnctnKumnCH90Gu0/KQAJ7xB55wTpftTUw61qcHVDBLgg7XJ2kXjGbwnmyrcrOXWqMecOS24n74BU/iXMKULFCskN5Vnt/DJ72wRp9XK1SahN0jwiQpVhtEW1cR68Rg4M+QKSLrVJ5wx6Sncs30/vgRT+JHupWXU3MHSbehsf7fTFrI/EAdiCpi51CAAAdPmBaQSdhfBLAxEraGpxehfViBCqYxGVbsMSUM4tR1RG87RA7ydI/M4hr5vSzLFQ6WKkhJBIMWvfE4eFOfuobnFbsm/Y5XUYaNwCSB/wAu36GIxUHFj3xzKZxdYljBkdtxH3FrY6mWaGLaVCgsSSSIWWJsDaAcDg1oyo5R0rziVVXUptANwOQRBn+f0wGXOB1ZlkqtiwuATcD8sR5XqQVvOV3ERv8AX9d8J4bW4240aPqlBmpMtMecwBcL7ySdsZmt0GswOsgsxliXW/6j88aPK9VmYjSkCXRG9BLEf1xKuaDSdNE/8n9sEZVqiXBS1McvSK9IMad2IBMMJlSSsX3n1wsa4sP4Kf2I/rhY0WNW5HBXI8w0Ht+eOX9cRyew+/8AriRah7H+eOo5xrRyoP0/RwQyfUmppoC+TgRtPbf9HFPxP1GFI9MGZ9QrwHtl6bCxKniApI9tscPS5/8AdmOGBX7kT9sIfq+JFqkbf3wpOTK7vMpv0irrB0own+L+YsT/AKYpZrIVVB/dtHsf0caBc6efzxPTz/vieJNf6iyQfMyFCmSyKwZAxAJ0sYkwTAud9hjZZspQpqlOm7yAuvUwDRvKBjDGNvXD1zSne/v/AK4nospm0doiPcwR74H2hb0/qUsOtqKFDL03BYZdtMWJEydoBvf09MV6WQy5sUde4Pl/ti1TyTqpAqoJOqChF9zdTJ35HbFDO9Lrs+rVTYdg8T/1AYlTuWj+4ZXzQd6hl1vSqM9lkyQdAgMPa0W9D3uOzlNaSCFJUiAxAOn3kyD2kYqHKZkEnSwUneQVjnUR/XHOu5p3oEBX1BwGgAqRHESZmZv2w+JLNlsHVPSh+UpLVFMsAHABKrIZwTZrKQZjnacHM2gUaQNtoHex2HOM/wDBeRrVswrhWFNF0sSraSLIFmIJBYEjsJONXm64AaSDeNV1P1B5+2Mu1SlFpy1RWFWUzGdyhcw5OmSwtBvEDeY+mGLlGRRDEKoGqLBiVvbciZ/U4l6jnkCk2mdw0W5AxZzVdHoI9MeRu8W7gmeDP2OHDFeVZUTli2wTTrqxK832Ujbe+wnDHzZR1aFheAY9pP0xFTZ9TSo4IMGNpm9uRipnXhrg/Tf+eNlq6JeiNNV6izEyxprYgDzz7yeJ9BirlobSors3nnwypkbElb6SDz7DvYCc8+0lh63j2/liCnmdLgkbEG1rfbBCDVvmS5I1+ZzI1hAmkKZuLbSbx+pOBGa6iS2uQYIB1Ed9o374PDqaafMAhYDSCRqUaSDN5ueewHrhZjqRGlGpEK6jcHzXBGgjj1viIYWV7361NcietgXMZojzU4BNwbWnBCi9V0Ua6aGIJg3kEE2XkH+uL1TJJUIqgr5SFVRCrqiAD6xJ4k98Fcr052UhFBCnQYg6YtAANjbYxjTNSHwre5lsz0XMl1em8kQdSkKQR9sXcp0zNgQJBJnUSp+wkDBYFqQOsITwNIDfW/qMCx1qsCW8iqDwoJbuAJkW5xy+1yUqjWnMh4cYunZytls0vlZZB5LUgx4Gxv8AljtOnmBquyswjyui2iIMOJG894w6r1gndSW4Pb6cQZwJzvUjeDJBBN7H2/RwQ7TjTeqQVBbM1OUGYVKaoro6aizCqIcn5QVn8IsPf1OJOj06dCqWfKU6oCkaXqLudzBZh9fXGLyPVapqHS5lpkTHrv7DDR1JtSEySWmYMmT+fAxqpY22gZkzYUspmBTqIjLTp1CCyWJOl9SgMPlA2Anm+K2ToVpOlrT+JX1fmrdj98Qnqpp0PGQaS/li/HJnbn7Yt9I+Lbhal55XcQLlhYb2xm8bEpppUX3b3LuXo1QJcn20z/IAzhYiPxYmqNAP/MJ35ttjuMHivei1JdTD+L7Yd4g7Ym8P1OGhPXHdnfQxpjNQwrdziTR7YTUu32tgzhRHHrjt++Omge8fr2xwUjwf1+eDOFHQ7d8d8Vu2GFG9/wBe2OaG/Uf3w8wqJBmG/hH2xIub9I+uK9/XHAx7/wA/0cFhQRp9SI/i/wCr+mLVPrC8lv8ApXAVXjt9sODDn+mJlCL5FJtGgbqNNgRrAnup/piupqRFKvRF7j+IcgyvOA4K+uHW2B/X2+mJUFHbyQ3Js0tN80V0isoDGW0afppv9dhtitmulVykB17kFWubciY23O88YDKp78emJVrupjVB37fq2JlBN8vp+x/Ui6h0GuASo1X3H4u0SBpNyOwicWHdxl/DZHLLMeRtMNsAYMwMTUep1P4z98W16q/8QPoY/QwmnpdAorkzMvkH8VZup8OZkWSkC++0wd8Q0hZmdPMxMCxUSZMRI9I/0xs16oedP1/p/viT9tBHmCn7dv0MVLGk1VBwujPNQzE2BPb2wxnm4O+PSWNFvmSl/wBt+P8ATFZ8tkzutL8h+u2NF2lf8sjgPqZWmUdEJ8rifxTqja3GJanVajUhSIbSp8q3MTuR+u+D7dLyR/8AjHs+O0ulUAwanUKkbFXgj2v/AFxftMej+gcGa2ZnqOdJEFdgBwNtv9fXBf4c+IVy9VWamzfNbi4gT3gx+eC+X6dTDamY1J31ODsQd+e253wTTI5JgA+XYNsWp1WH1g6r4yn2mD0d0OOHOOqAnXs2C7EgQwkeb5Zj7e3MjFNSJogHc+0wJ27RHv6YN1/hzKyPCfMQJtUKtpn+HSAbS2/ffA4dGdNLDwiqq2mdYkhTsQpA35POPPio+5F29QaZTrVdUgDn+hP9vtgW+V1LO2rYe3f+c403UPh7OLTLVKLgeViVZWBBiflk/wC+BFTJ1thQrKzEjSUbWNIv5Y/MbATjfDUoeBDiwTk6iU3bYgCx3IPpb/accoNUesmghnCiOFiInvYR9sV8zkqyuw0OhUXsQQG8gntJMesxzirmMvUpmQGgDdfa+327Y70tN9SbexteoMFTTN43nfg74G5NpZ9Am11XeByLbCZ9pOK3Q65rK4qSYtcWAgnbuSIth/T2NGquYVSfCJI5APy95tP545MPCduE3bNPeodnKjDkAR9/zxzC6uDV88gs41QABvfcAd5jCxUYxrVkPRj113t/2n9f74QLz8vG36/V8bIdGQ+WDM/MAeZ49LT7DENTpVKGI1COBMgagASDPqZAiL8Y5l2yD5HRwmZTxGG6t/PHPE76h9MbD/wlV31EWHlvPHFxcH7+mG1un01bSSSWB9SIEkD10xB9fQy12uD5D4bMkKg4/O35R74kVuxF/Yc/yjGp/wDCqZkEmZKxCmCAJvzBn6emGH4cphgtvMDAgSAO9/UffB7XDmLhyM7NwNSn24jva+OLScrIUbRuPvv7fcemNL/5cpmwWfqbe8G+6j9Rjv8A5dSJuCb2Pc24+v1wva8NL9fsfDZmtBvt9++OGkbWNxbb3P5Y1VPoiDzX9ydiIMbSP9RhrdMBJCMwkX0m8bXk+w+uH7VGx8NmYFI/SY4/Ux/PDnyfYr9Ym9vv7Y0B6QTBDteDsORv9b/q+JE6USJ1DYEgrsIFj9PexOB9qj1DhmX/AGCdis+hgdv19cNbprQb2H+bGrTpbiPMvDXmwKyOOx/XDXyL/wD27eW4PaAbidU8Yr2rxDhmUHSmvdgBz+jf6YR6cdi5nbn7b98apenEWJQ787cAm4NiYgd++7k6c8fKP+oWJEHaeZiO+H7V4oeQyLdMN4YGO6ntPbCHSm70z9/bt3tjVjptS3kv5rH7jaPvY4eenufwsfIOBBI32uP/AORivafFBkMi3SXG8bfyEneL+mOnpji5V4ibIO2rv2xqTknkkISBJmG/EJaZ5G0bm3tjgypkqAdQCsBH8IvIi34vth+0MeUy5ybCRpqW9Ii03t2xxkI3Qjf9bY1dOhBi/wDlNxbfb0/vhzUgL6pANoIPsb8b4ONbHlMpTdeUJ7+ePTt9cWqeYo3miZ4/eEj+eNH+zrEFQSLGwPuR6RB+owquTUz+7Ta9h63Bj0/lhPFXpjoDpncvxRA9xq/mb4vUOpUhITSo7BfbeP1b7Wh01TIFMRttJ39uThU8lcaVP0/2tvviHKLDUVPNoSIK/n6D+c/Y4mFYiCTY33J7bR9fthHLEkredrAf6RIvxucSVcoeBM72G1iR9Y+g74y0Y6Or8W1kEeM5ERBEx2uw+n2xQp/EtRAPD1eUkrL7cGIngx2/PE7ZPe0mJniApBMnuWBHeDji9NU8bEbg2kC8R3EfX0veaL0dipdB2V+K2AqKyx4p1OSA0mCBOx5Ow/PE+WpZSpfRlwSPlOpeT6DFNukKSIAAI2ja5m57f0wx+hE3Bj625PuB/pguNbvzDKugTb4WyrD/ANJoO+iq5B9xqxUznwzlz8rOh5DFo2gWiPvPtiGn02shGmoy/wDN/f8AVsXaNfMhtJIZZuXA7/nxEDEuTrcHCJTf4Ry8eWs2uLaikAn1gGMLB3J6apMoVUC1QSoJ7AHceuFiXKT1a+/5J4afIgWsGggsfD1apMGSYMCe8xuIA5xFSqqzhfOZpqx4U6gTI/Kb/wBMU8u/hqqMxPiOXB1SFAbiRsQxNrX77E82RqB1BdSsvzDRN+NxcEW553njcVGVbp3T9fEtOyrRzRIWpupDyDYK0SpAt8we8xYj3xJTNXQwhQWW8MIU8E+hGwG2o4ZWPhshL6aZ1BpPzudKiSRaI52B7AnFnwAqox8xLhdZMmENMmTtBNQ22kczh1GbSS00/f0/AbDwedxJIvK7xHMk3v74r0DIeb9gIJBIOoyJmd/ZcJemQoXWzIICgt83LGeCS1wNoAgjFXqDeUPrZSKig2InzwZgjVYkgAixwsqlaXN+OgbF6nZaamGZiZK7XiY7CCTfDVJJChtVhc7i8A2sCbDb+4gytNafh6X/AHXmLWgmPK19VpcggdhHYmrk0cqyhiGVZMww1sFVYANlAM6YuI2mS1h5nS9WDYRp1CEM+YXkiBHDxJ5a4G/9GvUgHfkgC0+QvA4v5okbj0xLUyp1aeQqg77rMxccWt3jbHenVAzpSgAt4YAvsx0SDcTE8d/pKV1Wv7G9NyuzA+USY88xMiDGkTcSZ9gMSeKIB0gAW9BOwP8AylZ9/fEWSlgCsAM5OkAWGq3sNVwLztialQC1LLKkkhmF9UszT9gNvwgexlTlk+XrzDxG06wLnc+URIubhZn6tfiDhUsyxuEMXJO2wmRPba+/GJaTyGJUBdhq2MXX/i2n0g4jBOlQYAOlFMgkgrEWMTafr6RgzJ3aAYleWA8OJG0bntbYxAtO+18S1K2kBmiJ4k82kXgQV9ZxNlwPlBsGMmSZupNoPED+2K4uHCgswJUCdjOn0AvIj1PbBafIDpqbeUFYkHuPbg3HcWPphmvYRJ0wINtwJjv6+uLC0wDsw8wU6rx5tIi3rM+mOIGYyoJMAT6f7mZjj0xKaq2M4pAXYg2v+Z/qIPr64dRqC87xAgkfiv8AWzLacKvlEYJ4lyCJUEkCQAW5jkfXHUUEFVmNMsRYL7EyZ9MToo2B2gJgnUCbTqtFt4tv68HDGckTDARIiCbyO0cbenrhtaAQSQJFpJM8mCbCBx3xC2UFQgBWIQwfMQtlJE3ve8et/Skk/gBZSYnzm+0A8/zBnY8YgStJYS7MqhiqhSRMAC1h8259TiKvXRLuxqN/8akxGoKJAEm8dvzwkpswPjzRpDZAdJYWiQD27YqMdLfr8iJ6FWWhW1FTB0kEA8+I8duAPqcLJ/vG0KQxFy5A0gCxCCIN7SZgkYp/tj1bU000JkNF6ouTpA2WSb+sDuC9AClSA2mwsAFA+lrKL+3GNVHKrfyXN/Hp6sZDSyaa1CFgEkzIhjc+a0sNu2H0qasrCTJYkXv5TBE7RAmPQ3w7JxDnuDG/I9vbDMq0qxpxKvMHe8Nt6yfvipRttLdL7jLEKSwiWA8wEj0lJNh94NjiSnSQyEIJgg72iZnm9/tjtamG0lDEAsrfax7qQTI9jxOKdDMLWbVBSvSsy8rxxup9fXHPJNLMnp60f5+oE60Vb5ST66pj2/Pf3w/wQbgnSBIgiDxax7bf3xVasurQ00m8pVx8rEiNt/pPOJMwpE6yVHyhgbGDsQPXecRck6b9fz8voBKuXEbkjcbT+Q7GPrh/ggmATaJNtyBP5n+WI8vEHTB1NYqb76b29D/rh9KIqAWBgQLEWWfrABvhLEntYCKsATqt2MWv/tjmGVKqzAsFiZNhYmJvba+FhPFxHTT8g0Md1DNlmqB1UCBpgCw1gmDJsQwHawwcygdg6vTlUj8MX0Fjq2kQdJaeNu8OUrU6mXpmFJpjSZ2pnVZm0kELAEDuOcSZvqXnJTYnSEEMxO4O2owTJPH2xvOalUFGmv1/BnotSt1yoKlOoalMGklLUkqIuyqY52MjfnY4v5emxoU1qSzhnMKoA2oiVBAlrau0hjGMxVrVBRqqwYI4U+YNdvEF5IEyJxq6HUBUQBWZpeV5mDcGRsIgHf5ZxvjRlhYaj4vb5E5u9qWTlnhfl5UfhgSAoIvqa4Gr0JjjFXqFNf2csabMRHknzEyG3F1GxgcgzvjmoUaReXV6h1wVaViWYKmk6RpHeYwG6l8RKFl9SoGJ8sWOwsGkg9v725sOEpNZfwU5oL5PMMawDCRo1wYtcjvAWQDq9tpwQVFqBSACsQNJtaBcyYi59SB64F9NoCofFcQ1RGpICwAdde6R3MiTypxb6dUqIlNDoYqdhJJBKgsCV+WBq2k8YJO5UtHp9QujmaaS6o0lW0rGmTIFjfkE8DjsMSdPy0Nqa5TQk6TEgvMbxeDz25xX6DUDVK3mgsbWBgfJIvIYT8wHJxzqf/up4jU9UsNQU6otx8pkkyYkN6YvFXDxJRjp0+w70st1KYpQi+VAqAtA4J99wZjf647mqKnSu7SDBI03m7T94/tgLl85T8VVH7wTp1k6SZHzEdwEtcc7WxfpZzVVcmGKQqxqJADXIAW+4H3JO2MO/Fpv4+v6DMh1YEU6CMF1AkEfhOlGgbDUTqHaZOLTIEQBtIQRJiywsqd/4o2I974C5zO6KyuUYIhOnTOmTCrxJVnaCANjAm2LHV6706TF703DwAV8hAmDbVPN+4vjVwnNwXX8u/pYsyVl+hWOhmElWhg6gCQQCGg7gzxMXw0LoFQEmfDY6jJBlGAKn078QPTAvMs6UKQKjXTVQyBgDtKwQZY6SBYxPaMWcrWK0agYSyjTPMSoB2IGxHPfzC+DDjWJ4X5DvQsZ+uqsRPmBBZZGxIa4BtG3aQcMpVdRamrXHvOmDtAN40mTHMXxT6fnddVzUUppW6yIJZi0vsIHpB8xGG0M8SazKArNHmKlmKeZlbSsmCJFgT5h2g58F1XQMwSzqlELlQIGn6CBYzOmPTuTEXp5ii5p00NXQ7i44UAyI7HSb8WOIKyu8NUFTzANeIgaQ0HYbEiDth9TIqHBqMCrDRcSF1kKJg/wyQZExF+dcKCWkqv6ibH/APitGlSQypISdTFS1uCQYuFmPXviOsa9UfvIpoxAQfKQNG8jZtRIHHpxhdXpIlGhTUqStRRDART1nUTta3Ilrb4qZ/rfiVkpKV1ajysHVaIvqIvY76cVGFJSgru9XyQOXUu16FHJhmMFmF3YyzLACgE25mNrGMQ5yhUqVdVT5QflBGkwLazAtIaw3nFfJ5Fq3hu6sSr+Rb2GwLSfKbMwtY3kmI0ubZApcHYm4G/mJkgwbExxtxinWH3p6y8il4kPTssAPFewmV2AUIYB9Lgj0GBWYzWtvMrRUkzBAgXHMXAJ25Pa7hnS7uFKwoAYd2aTpBK2AidjvHOIgzg3OqRpGwAHtPpx/XG2HFyk5y+Q7D2VRfBJAuQTeYtexO/tHGKuRb97VUAwSDaIPc3g4s5qRl6mofgaAABbRzG1x6bxivCpWWQSpp2H4Ya45mbbRt3viYO5P5/wN6M7kn8ImhciPLtYXME78wPRRh3UsoX0vSYLWsCYswALQftH6GGdSfXHzJompN76ULRex2G3f2xZy+ZVzrB/CbC5Uzp29IN4nvjOX+OWvuvzBlXKZ5K6ClUADKsPTIkSNIuYsQT3tvhwytVHOh1ambaSflEljHcwy4r9Xoqab1VsyI1jbV5WMED1j7X2xH0nrwUCg5IdNIYuLvq8gAgWYMIhu1tjiJQ/xtw1XQTdMu5eqDIkpuAQPm0nzDYwZABJF49Zw/M1H1kEggjTuS8cASN53PGI2p66hUwQi2jmdLD5bgeUbc4VfUdJIQ0lI+cj8bTsQdQmBFtt8ZaN935+YciYVFZFCWLAm43AIFp3N9rHbthYY2cBVJCoQwQFif4oULYgsSvpMfZYcIOtvXyHYL6NR8NJKeVqekrTpkg73BgxaJMAiG3xU60q0HVQGUMp1AvIWW/CYmwiSJicaOjnqC60pkOEC6gTIaYAAsYIJj6gemMl1sGu61QUUK7AJaTYzqM3VdP8j2GLwcSWNi95NL1X2MpLTQrddNMUiVAAY0x3JgNuImfLf227luiVP2bLUP2hzJJqKHYiCDqus7hjMb2UXmMDc7S8NaIch1Us7KoJGlEBINuzXP8AriM59czWLKy+EpAUuCo7+YbqLC3vjvxoSnGMKtc2J7+IcrZtDW1KF0gM8lgpbyqWaJGotqBC7kavXFL4ippVRFCIhUKzEAAEEhiBBggiSPrHOIv2WjBJqIGM21ncibKU2B2HcDAbJ1YzZFVtYamSxEQzzMr5YjTbbeTiMPsijKLT90ewVXqdVXy6KJAqakEXVRB8ptbUDPEscGsrWjwFZmGsMdJUSCkmCQNgQTbt7jEOV6MKhFemjU6kBE+X+LcyPLcja8AiZFqFKm9TqcM+taFN1DREko1hHvPOKSwcTEqL1jq/XzCSJlzQpMVc6WrMRSYf8c6m7hRe9hG4wU1mplUruv7zUywphrghjzKwJ8wg6uZxmqeSqvmco+hWWDMEmbTDAjcyB637YP5yurB6YYUzqOmJQr/wmbC3584x7XFOdRVt+v2CWo98vS8mlYOoNKywaA+oQYMliov2b6j/AIcKu9WtsAW8PcrAICgk3kuLcCfScUv2yg9Z9BOlKhMBod5uumVPrNuL8YhqZ1qVJadKoyUzUFrMz3MfhW+pr+49sVHAxJYbT0dUhX9g11TMHwf3YhxDsIlb+eDveCebEHgjDOurpyr2MMSNRaQQzGfLx5oFp27m/OmdPc0gradLkmpI+ZQIUCY0weQf74v/ABDkJpUkQjRVdNIJMKuoCdpgxcmT5NpxhhyWHiqPRiab1YP6j1BdJarBeoD+zmSCpmCTaG1Ek/2iRN0BKruwf/09EtJU62MmCATEBRc+uxgiz1HJowUeGGWmCqs1Nl3AkgTMEySexG1pmoU/DQaAfOJp6gPMywoCwRAjUZvYTfckpJYWaK5169blVrYPOTC1nd3ChgFpyACo03axu1rSNy3AnFmtm6NKsBTU63ggjUAeFAMny7i2+2Buf6vSBXTLvfytqEAtC6SDJjtceYjfAf8Ab2eq9Ioz1KYVVRQoLkxcGfYix72AjDjhYmIu90+As3/IZz3WjRIDqKkQASRqezATDSBc7REAHAnOdTd2TUGJkre6iDEvAIhdfsBiDK5FS1TxXVXRRpUt5ASL6ZMkCVANzAnBvp/TTpLsNcecMpGk6U3pzcgQJmb32x0LBhh03uJQk9wVXzNTMeHTHkILy0GYCquqNybtbuSLY0XQ/h2jT81F7ldLsQCxn5t9hNpH3wMXINVzP71lXRS8xJEDWSwmBBmw9Z3xra3U18z0gQoXREghAFGkAATGqOcLtGOsOKw4dPMpVud/adKtVDsIEzpnjaQJHJm5j8s517Plqa+CQrOAiSZAMfvGEgR5d4nnk4rda+IKhPh0wVquDTISLLFxFlRZ3JvE3O2I8lSFGFd1Y6dTTB0kgArdlMErvEn8sZdn7O9JSC2xVsyKWlVX55Gq9juWaImSSbmb3xd6dVYVBux5vJ30+ttvyxTqVJ1WmYusFB2iZA9IPI7YvdOpLqAGgHldR/Dz8+03geuO7EfdKSdmiq5sinMaolWEghiYCg8TB2jAzr9UNUZtgjhDeCAiA2aRbzEe4+mCqUQ5pgw6DzA8SDO3sIkC0Hi+A7UtVN3gKzvUIaJbTMbzbbbsfXHnxnkc5vqkOW+gRp1EIlZhtwYae/P5d+18Dq2YXKUUf53ao5C6wAfKphpEcOb4p5LOFVA1zxMIN97lwf19MWc/QFem1NzOowzJoYgG24aeTycdMsOM1T2Ku0XqbJVoajqIYWB0+JBRbECwJBjVe5Avy5skjBjHhM4Ba+lrA/MSb8DzbEzaxxm62fqUy9HQppq6hbFSbTq7aVAY6e/PcvR+IqZUlIEqGBHmAN+BAGkAc+4OOPEw8TD9zZv8EN5SPN54ZVR5hKU1UtaWksBDm2vuY4FgCcEaXVaTURVLDSyLJJCqWABCmd7G1r6fXD6uUWtTqU3qECqumAtl1Qbg7kNBGwFsAOodAVA9BGUJ5De7AKEBlWIF4/CYAI3viIrDxVro7E73QV686aKESw8cEz8x0rMMOPm/PCxUzGYUtlZGkKXYre5WAY/6f98LHW4ZYxjb26+LKUW2wTlepprHkfzECdR8M7i5UHe8xffcjFWpRNHM1mU6mcLpKmAC0EgdhuYF1sLwSSfRqQoUjWhpbSi2uomSRIsbfngh1E0XGqotQ1qchr+U/ivyNV4JI+5xftKWK1/qtH8dP6Jb1ozOYrOxpw7ElXYzEwX0wbxHlwW6J09KOXZNTanqkxBIVdIXSukw9yTNh83Y4p0MzQ1ltGkadAVr6ZJvEgE6iYB9PrLQ6yUhtGpaZbyn5QSDBK8wCftjTtHEUO718AbW9hPN5CitMS4Zid4ALHm92gTGq/HeMZvqGRHj06qKAqfMusC99jM+8bYnr/EgqsUpJ5QzOJEFeDNyLgnYiY9AMUanj1GOozbZQNLbKIA72Ed8HZY4yjeKxZk+Qb6z8QrTohKY8N20LOpXgajLAAwYEkgx80euH9J6sSumbhSxMsb2EYznU+hxQ8RkKtFjcD2vIj64IZUN+ypUaA7LHuCSFJ825jkc+mNeFhxXd3/ljWbMczOfrpTlGWSnlG1lEHVEcA7njc4k6JkDmE1alK21M5I0mBI9TH39MW+oUBVolQEpNqI1L5TcaYEcbiBYzB5OJ8vXNCVprRpAR4klSbeUTBJYGDcBj5xzh2nstQcebJOi/DYXxXzFP92XswJJ2tJg6ASIveJsbYq9X6Oz+G6RppFd3F77iLxIsd4J2sMH8t1WmKMFlXUCT5YGseb/ACQYOkTfy87YyFXqBdqhksSTanFiNzO8TJ+uObBniSnK9l/WwWkaDNV2dlFaRoEFaRifLYGbk6zcf5iAJEYANmqqFrnT4hQX1EaIMhZJBVW/OOTLSjU6Xig3G+q7EAgAAEAH37DbABGq1zVdVIBGoAgnVBCtpt6n7EY1j2eGreiM5bhyn116sHSl48pHa20e1jaw7YXVs69Spl6cixGm8lQCWKgXMn1A2AiAMG/hjLJUoK6hNASCJctqEjzSQNRYQOL9sU+n9LbKkuGFSo2oByJ0jcgSQCSBJP0O8YuMYRtJbFKDa1KVOhGZcG2qlpp1NRGkreBEWO/mjnnFjI0EooujT4klhULeaY07Wg+nt64tt1UM7BqEuRDHSgiBO49JF+LRbFPqVaijaRdkB1mfLPoAIDcGx2GKXSinS1L2S8V/3Yu5FjIiwLE88TJmbW5wfNUgFEilWQS6SCAG8yDkTBXbiPoJ6D06nasakAkqVVTyCJYgwDzBHYRfFjqOW8RjVUE1QgD7gMAIUmSDspm5MXx5nappzyxe3n49f6C3QOy+Xh6jhzK6RAJMqqgKNVp8xueNINr4A9d6w2pk8wYiZBF5AGwtIE39fXD+s59vDUndJh0sROxDAbC8ERi1k+hC2YevSV2YMFgyJDWIVWHuTGxscdWDh338TXp8iKzaI7lelnLim4Jq1mSS2wTVfQwa5i1wsYeXct4YLiQJ1BWmImSvzbTHGEj1KZOsoRB+ZdU7Dyyp8wtyfewivVL0mB8QybmLQe3b0P24x0ZlZTpKgplWXQJ8GQeC6bWvPuN8EslULCUKE7yrVWMjm0feD6YC0up1NgbcHTG1uBcD1nB6m7lfM1YrsdKGOQCupQGgnmNt8YzTNItWXctmVFZwXBhLaQxAlW1PJA3LD6++BhDJSYAeWEYGASxvJBBst9RHtgrTzYpoxZalyJeoskEA6QwEjTLGdon3OM71tKvlr1EIDElRINOVGpdNyYhyNJAFueOB28Rx5WRPRlXL1Wps3hvoBhiNRGmbkTBETt6b4K0s3U+U10WRB81RjE32SD/STtznMhWAaQbegBntEnv7n07H6TlhI8cERGmAOCZj1H+2PSlHKkPD1RT+J8ga1AsahdlBKyr3i5AlebR6xfA/pjP4dHK6fmUtVUjT5QQYqGQ0CCSpj5z2GNOGgLqpZpkJA1CoDLfM1uALNABifTAb4ipN4NWpTDlmXRcsTp7k6Vm5k77Ylu0k9rKcFLUPDrxrmaQK0gCsBYLGLGb2Av3hgTacD8ih/aFUlKkmQRYqdOoae4gAT2HqcZLpOdLuyU/KqU51kjVAhTI1BfMSoPMKNzg5Tz60o0tVYsBBYDUqkREx5rG0xAA9scWL2ZYcqj69fc53K2FOteWuvhAJNE/5Vmo7EyTESTN4wsW865avV1GkpNGirBgCPMmttHYyIBkATO8YWNMTDla05IvJJ6mZ6n1Ul0DEkCxhi4MsHJMyGME7jvfnHH6t4bv4BlammZHAmQODv/22viXIdOpiah8MorfKXOo8aQQReOfbFPqiUg1JhEl9BCgDTMlZmZM+8/S/ZiYEJPYUk9yDN0jUfxPEK6yZMarc7X55H13xayXRRN2Kki5e4MQTb2nffFynmVQFFepSNig02kE/MxF5839TaMXsrVNQNFUlljhW0g7dr77DgjGtzqikluzOfDPTkqNXFRhSVSLXmLxfUOJvyTaJxoj0k6VCeI68DUFCwYIaWI7kH29sC/2QLWeqKwLsoYsFQgERps06TuDffD8x1VnJHi1C58psuki5aJeB9ReTFxgbbe40kkEs50Wo6aKrgLAa+0SBJ/eenPfe4GKOdy918OrqBmaarLCBY7xpsYuYvMYk6L0wV0qB2cimbnUFS4JknckQdjGwvjP1C6t5QYtd4DEAQLzb2vtzjJO5SUXqvAUpaLQ2WVYClUDsNYuhkaYsSIsdRYm/Ft9jk+oZ/wAVtRJ06ioJgmAYBIny/wBbYqdTzRKhNepmuw0nyrGu0m4jUfWcFckEVAILJFmaYieNrAzsY9bYnCwHCTxJO2/sS3boE1JeqiVamldOpQbgngEL7c4PZHIpJ1PSbRFrix/iMiLbAbkD1wH+JctP72mGKgmbkgCd5M823gRjUZPrtJUAqRsNZpx+84bf5QSYvE7c23bdLKXGKTdgL4spAsi0giCqROliwW6gcsYIOr6N2xPk8uBATSAqBI8wOq5ZlF9QJK997dsGOtCnceH5RBWHBUjcSFHcxa1rWggUemK1kG19YqWI206dEg73YwfsMLLaqQaXaOFEoagZksRCq2kjVupNokSCIk/bHP2eR/6k2G5UXJMgec6uBMSb2tinVyVVTCofOYGl1XTJ2MtBAi8HeN4GJYIJAZmJJnYDsRPvNjhrwYP4Firm/OdUSxvZtURO9hB2sBx6YI9S6fTNHLgwKlQXYgKg4WSRO194FrYEqSADoBEGGWxvbe8bgxEWwVNA/uUZNMLDDysdB803M7TeOTEQDjDHzaOJLToLdMCilTRWBILBnp7J5p0q0GJ2nszRcrADwdYq0AysGJUOSALqVBkmDvt74PVjTpio+k2AjUAshhbQTyIUk/Xgxlui1KzDQtMkIGVtRnzVC2jVAgtphfQfUHkhgublOL8fnY5R1VDevUVNakrQMsQSoAVfOvlYeUyBLLeeLbHFnIrTZlaWCTHkBuSSV1EmWIkbXuMPXq0PoalCo3mGxJ51khhEj0+Y9zitns4mkqqDUSGLsoNomFMm9wTNzHGO+EZRSiVpuLO6CzAF1YTMyLSTN44A4G+IsmlcLKFTTFpJBW5gWP1+89jiF3Qr+DfVaQDtAMQeTcd/ScOoibrUGoGYJvJP8UyfrjTkRduwv0qnWtpVdxdlEgH+EAiRP1n0wcTKVyVK5hi4ImFAXby6SLTPltPpgVkqLu4mqNQ5LAgRc7E7bxB9d73czSRUYOyurSdTFoDBVk+VbXmwMXFuccrdy0r6G0duYXzSqaQpVGVqiFRUYBpOtiUXyxEQJjhTvuc11zPlqnh3KqwAmJ02I0iBA2mOMFOloajs9JfKwPmO5VAQXAgjeVUQZJwLTozr42YNZKr7rrTyggfwgGGgrvyw3xzQceM3J7bfFkS1egAYCxKgC4PBtAkmIO/YT+eDeRWmF1S8xcfhG5sYiY9fbGepK5dgA7GS0AE2G57fXF3pua0yWVLbqykT32uDuOOcejONqiMOVM01OrQaSKjk+pAtpj8WxkzzM2iLSCkHkCpa0wPIwtMFTBAmTv7YrdP6plnQ+Kigg6lAhmEcgkWMcGDA3vgv1CoRFR6SMpiV+ZgN9QvNhb5Y9eRzZWnz+x0WjKp0xMrVUIzPTd9fkXU4hHYTsp2kWsB3nGe6h1epmStJWBnyqQBqiSbsoBtJPON7nc9S0hRQUIQDELLADUJ+URvtb1vjP9HyNNc6wemFDMjIoYCNbna9zZTY7d+NYzStyVszlh3SQU6lmAc1W8us+IqCZiFBW5n2t73HKwGr9RHiNrLaWqO1osZvaCb6R2+uFiWrSY7SdFir1Lw2AFKidoLKWj8VgW07nkHFDqefes1E1IM1GaIhQQI8oFh3PeMLCx0JaIgP5Ih6YcoodzLMBebcmTgHXXVc+ojiJ5nf64WFjCEnbNpRVFDwwFB9/a2n++JVojyMJBkCxP8Amv72GFhY6zke4TPWKiv4KBVWoVViASxBW92JiwA7QMVM1TGhxt5Qbf8AD22+sT64WFjLKlqkaR1Gf4f5dalZg41QCQTuIQm3oTEj0GN/8OdKSszuwg6WsqoBYQPwzbfffCwsLFV4n0HB1h2gBVy4emikkIzMCgPltVIG8nknfc4gzGRVAElmQtGljIvpwsLGcW03Rq0mAqyydbebWxkHa0bRBH37Ymz6imzaQLEKJvus7bc4WFjpWpzS0TJuouTSp1STrqagxFgdLWgCw2G3YYnz9chqSiAGooxgAGWUT9Lm3qcLCxitWr6sdstU65ILAKDBAIAlZMGJnuTgr8PZ92panhrE6WuvA2/5j9hhYWOfEWjNmwH8U5tvAdp82oDV+IebTIPFlAgW9Marp/S0pUAVmaWlUJgx+6W5kXO/pfacLCxHZ/8Az+b8kRh6tmbojVSp12k1HsxPIJax+0zv9LYDZ7LKKigbM7KRAjyvA43wsLHXfe9eIS91FXO0gAp3JE3x2i5BUgkce1pt2wsLGi1iTszU9HpeaoSzNCHePX0kbcRi9lchTUKwW+tU+ZriPf3H1PfCwsefmfEaOylkRmPgzqdQZwZbV+6qNUVhzASRB4ug/Pvizn6zeHmBJubf5YL2XgAwJ9sLCxr2iKjiKlvl82cBD1YQ9SoJBVwqgWAGkNxfnviFGJqVCSSRNzeYIF53GFhY1hsvgvJBepp8oAlMVVVNb6QSUQxIJsCDG2GZbOO6EsxIRhC8CVP1/COe+FhY5pbs7kkQ1+pMKNNVVVli0qDqkysyTvGLL9JWifEDOzeOF82k7Uy4NlFwR9sLCxeLpF14kx3M3WrxlwNKnzFzIBJkkQTvFth3OFhYWNsPZ/EifL4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2" name="AutoShape 4" descr="data:image/jpeg;base64,/9j/4AAQSkZJRgABAQAAAQABAAD/2wCEAAkGBxQTEhUUExQVFhQWGB8YGBgYGRsbFxggHBofGBohGB0eHCggHB4mHRwaITEiJikrLi4uGB8zODMsNygtLiwBCgoKDg0OGhAQGy8kHyQsLCwsLDQvLCwsLCwsMCw0LCwsLDQsLCwsLywsLDQsLCwsLCwsLCwsLCwsLCwsLCwsLP/AABEIALQBGAMBIgACEQEDEQH/xAAbAAABBQEBAAAAAAAAAAAAAAAFAAIDBAYBB//EAEMQAAIBAgUCBAQDBgQEBQUBAAECEQMhAAQSMUEFURMiYXEGMoGRQqHwFCNSscHRB2Lh8XKCkqIVFjNDUzRjwtLiF//EABkBAAMBAQEAAAAAAAAAAAAAAAABAgMEBf/EADERAAICAAQDBQgCAwEAAAAAAAABAhEDEiExE0FRBCJhsfAUMnGBkaHR4cHxI0JSM//aAAwDAQACEQMRAD8A9ijCjDsLGlmVDIwsOjHMOwG45GH45GCwG4WHRhRh2FDcLHYwsFiG4UY7GFgsdDYwtOHhTjqiN8LOPKNFInjEq0YF8dD44amM3NstRSG6BhVFOEMKrVxOoyEnHQ45x1R3xxwI3vgAZVadsV2pEnEuOire+HXQCJaG+IXpCb4vs/Y4qOcCsCOrlANhOIGpDtiz4uKzv6YtWJ0RvSGIWojtiYvjmrGisltFdqC9sNOWHbFgqSbA4d+ztzh2ySl+zr2w4UR2GL37MMdp5cC+HYrKXg+mOfspPGCh+mGwffCzMdIHjInHcXip22wsHE6hl6HmdX4mzp3zLgehALR2AH++Im65mTdq1a/+dvfaeMLqAWk2lZIAEnjki8zOB1as1ztAvGPNWLKRtlpl1+t5kbVqgvHzt798TD4rzQNsxUJHrb+oPeMZds2TO0bXnDkl7CNr/fnG2qWpOhp6Xx5nps5b00KeI/hnBzLf4g5v8WVDCOAwM2vz62xgg5p3Mx2wXymdi39cNzdaDjBPc2v/APoNQKxfKFOxZvLM82k27fljP9U+P8y2rQ601PZbj0k3n1tiBswHXSwt74E57pIYypMdrG8z6Yzjiyb72hcsKtidPj7PKZ8fV7qpH2i2DeR/xWqi1Wgj+qkp72OrGNPRG4P5HCHSSByf5/bcY6OJHqZZJdD0/Jf4oZVj+8SrTHeAw9Jgz+XGNf07qdGuuqjUSov+UyR7jcH0OPA/2GN0/ni70fMvlqgqUmZWHGrysJmGHI9MLOgyM98Bw0tjz3K/4jHapQB9VYj8iD/PF9P8QaJ3pVh7aD/+WFaK1Ne1TERq4zH/AJ9of/HW+y//ALYdR+Lw0/uzva5iDtJ0xPphOcVuGWT2NE9Y4grZkKCzMAAJJJwIq9ffhUX3M/yxn87RWqxepUJJ7E29p2H0xnLtUUu6rLWBJ7k3UfjGoxH7OFCxfxR5pnjzREfcnAiv8X52IDJPdUk/XgYVTpy/gY+kif7YifpjX84HYR6Re98c77TOy+D4HKnxhnB+IbD8C7/a+E3xjnZgFDFidAAn0xCnTH2mfWTf029vzxJS6VUHzEEjt67x2tGF7TJC4XgSn43za+XyFj2W4mfWPyx0fG+c/hp8/g3578bD3xVzeQqx5BHcyD+vbHR05wsmCYvdS3tpmcL2qVWLh+BK/wAd5oCdNO5hRomfXedrY6/xtmrmKYAP8Ftx3PF/tilVFphpjhf9P1bA3MmLAC3f9W/0xUO0ykxOKRoF+P6w+ZKR+hB59e8YtUf8RCBegs+jWPbdbYxyAmQVWNW4Akzx7c/XHfEQLqZB5e5jVPeCLRjbjsnKjdUP8TEgfuSbDVpIn6W74fQ/xCoMxFRalNQSNRg3HoL484oVw0+GgH/CP6mcOpU02cX02BMmd+Pv6ziuM4sTjZ6yvxnlNJPi7CQNJE+1sWqPxRk3iMxTkxYmDf0x5A1BigJptYkCRpB2P1AxynkDsgctJiPQC5g+2+KXaOouGe30c5Sf5aiNabMDbk7+oxa8PHjNH4er6S5Q9ztaB2Bk/XEg6nXpAA1qywI0lzABtedrW+uF7VG6G8KSPYtGFjxpviKuB/8AUVJsLEz6fb+mFi1jp8ieGyXqhbxioklm9SAL7gbbb4G5rLNaEZpN9wB3sD3JwVzHW1qAgUjJYlpIg2iRE7m/G2K2VzQQElV80qu8C8nm5k48usaCzZTek3uDhlQBqNMQDywMfQTHP2wRyNfLD5tAOxGoG4+x/LAjP5wEyrKANxMbQJgCe0SMS5oVJlCXpuohjqhgdyd4uL+3fG8c81r5iWj0D+YqZYqCwRiBCDYd+B/fAGvmGDtoGoD8IWQAN9rx6xitlOplCq6bKStmkk+l7C/FsWMzmz4jEH5rH2N4/liXcJJfEHKwjTzKkA+E4HpiZM2vdx+eAK9aelKgmJmAeeYtzh56/KlpfWIIljpm/HI+22NFbVjzo0+WrrtqNz22ti/TemdmH3xiq/xA/hoRGogyYHsfc/q2IHz60xcEsygkiw8wkifQ/wAsZuEmm0ilipG1etQ1RqHF7RcxGJGyiaxLiIPltJsT77D8jjB0OpghxteVAi1ptx3v64WT6vVZy6nzKJZhAa/lMG3fbmcVHCm3oJ4y6G1y1TLurnTBp/NM88g8gxb2xayq5dhK6fvftsTjKZnOFEl1h6g2E3C3EnWRyOxF8CqeaeDpAk3kgW9jG18VLDnbSsfFXQ9CTMrspSewYcek46tdKkjytFys7QZB3txfHn0V7kQF3Yhl4Hv24x2nnvDYFtRLCNXG1wBN4kYzlgzQcbqj0TRJgWPYn+XfDlpHGEq1XCpUapBPyzMjgEz+r47kviF1DBm1TJtP8pvx+eM8spLu6lLFV0zdVdKiWbSBycVznKQcIKiy20g3532xjX6s53apISwPmBJsZDR+Et62HviOjWR3lmZ2BMHTpsYE8ifQE40jhN8xvE6G/ZT6n2w1qxHH3xnctnKumnCH90Gu0/KQAJ7xB55wTpftTUw61qcHVDBLgg7XJ2kXjGbwnmyrcrOXWqMecOS24n74BU/iXMKULFCskN5Vnt/DJ72wRp9XK1SahN0jwiQpVhtEW1cR68Rg4M+QKSLrVJ5wx6Sncs30/vgRT+JHupWXU3MHSbehsf7fTFrI/EAdiCpi51CAAAdPmBaQSdhfBLAxEraGpxehfViBCqYxGVbsMSUM4tR1RG87RA7ydI/M4hr5vSzLFQ6WKkhJBIMWvfE4eFOfuobnFbsm/Y5XUYaNwCSB/wAu36GIxUHFj3xzKZxdYljBkdtxH3FrY6mWaGLaVCgsSSSIWWJsDaAcDg1oyo5R0rziVVXUptANwOQRBn+f0wGXOB1ZlkqtiwuATcD8sR5XqQVvOV3ERv8AX9d8J4bW4240aPqlBmpMtMecwBcL7ySdsZmt0GswOsgsxliXW/6j88aPK9VmYjSkCXRG9BLEf1xKuaDSdNE/8n9sEZVqiXBS1McvSK9IMad2IBMMJlSSsX3n1wsa4sP4Kf2I/rhY0WNW5HBXI8w0Ht+eOX9cRyew+/8AriRah7H+eOo5xrRyoP0/RwQyfUmppoC+TgRtPbf9HFPxP1GFI9MGZ9QrwHtl6bCxKniApI9tscPS5/8AdmOGBX7kT9sIfq+JFqkbf3wpOTK7vMpv0irrB0own+L+YsT/AKYpZrIVVB/dtHsf0caBc6efzxPTz/vieJNf6iyQfMyFCmSyKwZAxAJ0sYkwTAud9hjZZspQpqlOm7yAuvUwDRvKBjDGNvXD1zSne/v/AK4nospm0doiPcwR74H2hb0/qUsOtqKFDL03BYZdtMWJEydoBvf09MV6WQy5sUde4Pl/ti1TyTqpAqoJOqChF9zdTJ35HbFDO9Lrs+rVTYdg8T/1AYlTuWj+4ZXzQd6hl1vSqM9lkyQdAgMPa0W9D3uOzlNaSCFJUiAxAOn3kyD2kYqHKZkEnSwUneQVjnUR/XHOu5p3oEBX1BwGgAqRHESZmZv2w+JLNlsHVPSh+UpLVFMsAHABKrIZwTZrKQZjnacHM2gUaQNtoHex2HOM/wDBeRrVswrhWFNF0sSraSLIFmIJBYEjsJONXm64AaSDeNV1P1B5+2Mu1SlFpy1RWFWUzGdyhcw5OmSwtBvEDeY+mGLlGRRDEKoGqLBiVvbciZ/U4l6jnkCk2mdw0W5AxZzVdHoI9MeRu8W7gmeDP2OHDFeVZUTli2wTTrqxK832Ujbe+wnDHzZR1aFheAY9pP0xFTZ9TSo4IMGNpm9uRipnXhrg/Tf+eNlq6JeiNNV6izEyxprYgDzz7yeJ9BirlobSors3nnwypkbElb6SDz7DvYCc8+0lh63j2/liCnmdLgkbEG1rfbBCDVvmS5I1+ZzI1hAmkKZuLbSbx+pOBGa6iS2uQYIB1Ed9o374PDqaafMAhYDSCRqUaSDN5ueewHrhZjqRGlGpEK6jcHzXBGgjj1viIYWV7361NcietgXMZojzU4BNwbWnBCi9V0Ua6aGIJg3kEE2XkH+uL1TJJUIqgr5SFVRCrqiAD6xJ4k98Fcr052UhFBCnQYg6YtAANjbYxjTNSHwre5lsz0XMl1em8kQdSkKQR9sXcp0zNgQJBJnUSp+wkDBYFqQOsITwNIDfW/qMCx1qsCW8iqDwoJbuAJkW5xy+1yUqjWnMh4cYunZytls0vlZZB5LUgx4Gxv8AljtOnmBquyswjyui2iIMOJG894w6r1gndSW4Pb6cQZwJzvUjeDJBBN7H2/RwQ7TjTeqQVBbM1OUGYVKaoro6aizCqIcn5QVn8IsPf1OJOj06dCqWfKU6oCkaXqLudzBZh9fXGLyPVapqHS5lpkTHrv7DDR1JtSEySWmYMmT+fAxqpY22gZkzYUspmBTqIjLTp1CCyWJOl9SgMPlA2Anm+K2ToVpOlrT+JX1fmrdj98Qnqpp0PGQaS/li/HJnbn7Yt9I+Lbhal55XcQLlhYb2xm8bEpppUX3b3LuXo1QJcn20z/IAzhYiPxYmqNAP/MJ35ttjuMHivei1JdTD+L7Yd4g7Ym8P1OGhPXHdnfQxpjNQwrdziTR7YTUu32tgzhRHHrjt++Omge8fr2xwUjwf1+eDOFHQ7d8d8Vu2GFG9/wBe2OaG/Uf3w8wqJBmG/hH2xIub9I+uK9/XHAx7/wA/0cFhQRp9SI/i/wCr+mLVPrC8lv8ApXAVXjt9sODDn+mJlCL5FJtGgbqNNgRrAnup/piupqRFKvRF7j+IcgyvOA4K+uHW2B/X2+mJUFHbyQ3Js0tN80V0isoDGW0afppv9dhtitmulVykB17kFWubciY23O88YDKp78emJVrupjVB37fq2JlBN8vp+x/Ui6h0GuASo1X3H4u0SBpNyOwicWHdxl/DZHLLMeRtMNsAYMwMTUep1P4z98W16q/8QPoY/QwmnpdAorkzMvkH8VZup8OZkWSkC++0wd8Q0hZmdPMxMCxUSZMRI9I/0xs16oedP1/p/viT9tBHmCn7dv0MVLGk1VBwujPNQzE2BPb2wxnm4O+PSWNFvmSl/wBt+P8ATFZ8tkzutL8h+u2NF2lf8sjgPqZWmUdEJ8rifxTqja3GJanVajUhSIbSp8q3MTuR+u+D7dLyR/8AjHs+O0ulUAwanUKkbFXgj2v/AFxftMej+gcGa2ZnqOdJEFdgBwNtv9fXBf4c+IVy9VWamzfNbi4gT3gx+eC+X6dTDamY1J31ODsQd+e253wTTI5JgA+XYNsWp1WH1g6r4yn2mD0d0OOHOOqAnXs2C7EgQwkeb5Zj7e3MjFNSJogHc+0wJ27RHv6YN1/hzKyPCfMQJtUKtpn+HSAbS2/ffA4dGdNLDwiqq2mdYkhTsQpA35POPPio+5F29QaZTrVdUgDn+hP9vtgW+V1LO2rYe3f+c403UPh7OLTLVKLgeViVZWBBiflk/wC+BFTJ1thQrKzEjSUbWNIv5Y/MbATjfDUoeBDiwTk6iU3bYgCx3IPpb/accoNUesmghnCiOFiInvYR9sV8zkqyuw0OhUXsQQG8gntJMesxzirmMvUpmQGgDdfa+327Y70tN9SbexteoMFTTN43nfg74G5NpZ9Am11XeByLbCZ9pOK3Q65rK4qSYtcWAgnbuSIth/T2NGquYVSfCJI5APy95tP545MPCduE3bNPeodnKjDkAR9/zxzC6uDV88gs41QABvfcAd5jCxUYxrVkPRj113t/2n9f74QLz8vG36/V8bIdGQ+WDM/MAeZ49LT7DENTpVKGI1COBMgagASDPqZAiL8Y5l2yD5HRwmZTxGG6t/PHPE76h9MbD/wlV31EWHlvPHFxcH7+mG1un01bSSSWB9SIEkD10xB9fQy12uD5D4bMkKg4/O35R74kVuxF/Yc/yjGp/wDCqZkEmZKxCmCAJvzBn6emGH4cphgtvMDAgSAO9/UffB7XDmLhyM7NwNSn24jva+OLScrIUbRuPvv7fcemNL/5cpmwWfqbe8G+6j9Rjv8A5dSJuCb2Pc24+v1wva8NL9fsfDZmtBvt9++OGkbWNxbb3P5Y1VPoiDzX9ydiIMbSP9RhrdMBJCMwkX0m8bXk+w+uH7VGx8NmYFI/SY4/Ux/PDnyfYr9Ym9vv7Y0B6QTBDteDsORv9b/q+JE6USJ1DYEgrsIFj9PexOB9qj1DhmX/AGCdis+hgdv19cNbprQb2H+bGrTpbiPMvDXmwKyOOx/XDXyL/wD27eW4PaAbidU8Yr2rxDhmUHSmvdgBz+jf6YR6cdi5nbn7b98apenEWJQ787cAm4NiYgd++7k6c8fKP+oWJEHaeZiO+H7V4oeQyLdMN4YGO6ntPbCHSm70z9/bt3tjVjptS3kv5rH7jaPvY4eenufwsfIOBBI32uP/AORivafFBkMi3SXG8bfyEneL+mOnpji5V4ibIO2rv2xqTknkkISBJmG/EJaZ5G0bm3tjgypkqAdQCsBH8IvIi34vth+0MeUy5ybCRpqW9Ii03t2xxkI3Qjf9bY1dOhBi/wDlNxbfb0/vhzUgL6pANoIPsb8b4ONbHlMpTdeUJ7+ePTt9cWqeYo3miZ4/eEj+eNH+zrEFQSLGwPuR6RB+owquTUz+7Ta9h63Bj0/lhPFXpjoDpncvxRA9xq/mb4vUOpUhITSo7BfbeP1b7Wh01TIFMRttJ39uThU8lcaVP0/2tvviHKLDUVPNoSIK/n6D+c/Y4mFYiCTY33J7bR9fthHLEkredrAf6RIvxucSVcoeBM72G1iR9Y+g74y0Y6Or8W1kEeM5ERBEx2uw+n2xQp/EtRAPD1eUkrL7cGIngx2/PE7ZPe0mJniApBMnuWBHeDji9NU8bEbg2kC8R3EfX0veaL0dipdB2V+K2AqKyx4p1OSA0mCBOx5Ow/PE+WpZSpfRlwSPlOpeT6DFNukKSIAAI2ja5m57f0wx+hE3Bj625PuB/pguNbvzDKugTb4WyrD/ANJoO+iq5B9xqxUznwzlz8rOh5DFo2gWiPvPtiGn02shGmoy/wDN/f8AVsXaNfMhtJIZZuXA7/nxEDEuTrcHCJTf4Ry8eWs2uLaikAn1gGMLB3J6apMoVUC1QSoJ7AHceuFiXKT1a+/5J4afIgWsGggsfD1apMGSYMCe8xuIA5xFSqqzhfOZpqx4U6gTI/Kb/wBMU8u/hqqMxPiOXB1SFAbiRsQxNrX77E82RqB1BdSsvzDRN+NxcEW553njcVGVbp3T9fEtOyrRzRIWpupDyDYK0SpAt8we8xYj3xJTNXQwhQWW8MIU8E+hGwG2o4ZWPhshL6aZ1BpPzudKiSRaI52B7AnFnwAqox8xLhdZMmENMmTtBNQ22kczh1GbSS00/f0/AbDwedxJIvK7xHMk3v74r0DIeb9gIJBIOoyJmd/ZcJemQoXWzIICgt83LGeCS1wNoAgjFXqDeUPrZSKig2InzwZgjVYkgAixwsqlaXN+OgbF6nZaamGZiZK7XiY7CCTfDVJJChtVhc7i8A2sCbDb+4gytNafh6X/AHXmLWgmPK19VpcggdhHYmrk0cqyhiGVZMww1sFVYANlAM6YuI2mS1h5nS9WDYRp1CEM+YXkiBHDxJ5a4G/9GvUgHfkgC0+QvA4v5okbj0xLUyp1aeQqg77rMxccWt3jbHenVAzpSgAt4YAvsx0SDcTE8d/pKV1Wv7G9NyuzA+USY88xMiDGkTcSZ9gMSeKIB0gAW9BOwP8AylZ9/fEWSlgCsAM5OkAWGq3sNVwLztialQC1LLKkkhmF9UszT9gNvwgexlTlk+XrzDxG06wLnc+URIubhZn6tfiDhUsyxuEMXJO2wmRPba+/GJaTyGJUBdhq2MXX/i2n0g4jBOlQYAOlFMgkgrEWMTafr6RgzJ3aAYleWA8OJG0bntbYxAtO+18S1K2kBmiJ4k82kXgQV9ZxNlwPlBsGMmSZupNoPED+2K4uHCgswJUCdjOn0AvIj1PbBafIDpqbeUFYkHuPbg3HcWPphmvYRJ0wINtwJjv6+uLC0wDsw8wU6rx5tIi3rM+mOIGYyoJMAT6f7mZjj0xKaq2M4pAXYg2v+Z/qIPr64dRqC87xAgkfiv8AWzLacKvlEYJ4lyCJUEkCQAW5jkfXHUUEFVmNMsRYL7EyZ9MToo2B2gJgnUCbTqtFt4tv68HDGckTDARIiCbyO0cbenrhtaAQSQJFpJM8mCbCBx3xC2UFQgBWIQwfMQtlJE3ve8et/Skk/gBZSYnzm+0A8/zBnY8YgStJYS7MqhiqhSRMAC1h8259TiKvXRLuxqN/8akxGoKJAEm8dvzwkpswPjzRpDZAdJYWiQD27YqMdLfr8iJ6FWWhW1FTB0kEA8+I8duAPqcLJ/vG0KQxFy5A0gCxCCIN7SZgkYp/tj1bU000JkNF6ouTpA2WSb+sDuC9AClSA2mwsAFA+lrKL+3GNVHKrfyXN/Hp6sZDSyaa1CFgEkzIhjc+a0sNu2H0qasrCTJYkXv5TBE7RAmPQ3w7JxDnuDG/I9vbDMq0qxpxKvMHe8Nt6yfvipRttLdL7jLEKSwiWA8wEj0lJNh94NjiSnSQyEIJgg72iZnm9/tjtamG0lDEAsrfax7qQTI9jxOKdDMLWbVBSvSsy8rxxup9fXHPJNLMnp60f5+oE60Vb5ST66pj2/Pf3w/wQbgnSBIgiDxax7bf3xVasurQ00m8pVx8rEiNt/pPOJMwpE6yVHyhgbGDsQPXecRck6b9fz8voBKuXEbkjcbT+Q7GPrh/ggmATaJNtyBP5n+WI8vEHTB1NYqb76b29D/rh9KIqAWBgQLEWWfrABvhLEntYCKsATqt2MWv/tjmGVKqzAsFiZNhYmJvba+FhPFxHTT8g0Md1DNlmqB1UCBpgCw1gmDJsQwHawwcygdg6vTlUj8MX0Fjq2kQdJaeNu8OUrU6mXpmFJpjSZ2pnVZm0kELAEDuOcSZvqXnJTYnSEEMxO4O2owTJPH2xvOalUFGmv1/BnotSt1yoKlOoalMGklLUkqIuyqY52MjfnY4v5emxoU1qSzhnMKoA2oiVBAlrau0hjGMxVrVBRqqwYI4U+YNdvEF5IEyJxq6HUBUQBWZpeV5mDcGRsIgHf5ZxvjRlhYaj4vb5E5u9qWTlnhfl5UfhgSAoIvqa4Gr0JjjFXqFNf2csabMRHknzEyG3F1GxgcgzvjmoUaReXV6h1wVaViWYKmk6RpHeYwG6l8RKFl9SoGJ8sWOwsGkg9v725sOEpNZfwU5oL5PMMawDCRo1wYtcjvAWQDq9tpwQVFqBSACsQNJtaBcyYi59SB64F9NoCofFcQ1RGpICwAdde6R3MiTypxb6dUqIlNDoYqdhJJBKgsCV+WBq2k8YJO5UtHp9QujmaaS6o0lW0rGmTIFjfkE8DjsMSdPy0Nqa5TQk6TEgvMbxeDz25xX6DUDVK3mgsbWBgfJIvIYT8wHJxzqf/up4jU9UsNQU6otx8pkkyYkN6YvFXDxJRjp0+w70st1KYpQi+VAqAtA4J99wZjf647mqKnSu7SDBI03m7T94/tgLl85T8VVH7wTp1k6SZHzEdwEtcc7WxfpZzVVcmGKQqxqJADXIAW+4H3JO2MO/Fpv4+v6DMh1YEU6CMF1AkEfhOlGgbDUTqHaZOLTIEQBtIQRJiywsqd/4o2I974C5zO6KyuUYIhOnTOmTCrxJVnaCANjAm2LHV6706TF703DwAV8hAmDbVPN+4vjVwnNwXX8u/pYsyVl+hWOhmElWhg6gCQQCGg7gzxMXw0LoFQEmfDY6jJBlGAKn078QPTAvMs6UKQKjXTVQyBgDtKwQZY6SBYxPaMWcrWK0agYSyjTPMSoB2IGxHPfzC+DDjWJ4X5DvQsZ+uqsRPmBBZZGxIa4BtG3aQcMpVdRamrXHvOmDtAN40mTHMXxT6fnddVzUUppW6yIJZi0vsIHpB8xGG0M8SazKArNHmKlmKeZlbSsmCJFgT5h2g58F1XQMwSzqlELlQIGn6CBYzOmPTuTEXp5ii5p00NXQ7i44UAyI7HSb8WOIKyu8NUFTzANeIgaQ0HYbEiDth9TIqHBqMCrDRcSF1kKJg/wyQZExF+dcKCWkqv6ibH/APitGlSQypISdTFS1uCQYuFmPXviOsa9UfvIpoxAQfKQNG8jZtRIHHpxhdXpIlGhTUqStRRDART1nUTta3Ilrb4qZ/rfiVkpKV1ajysHVaIvqIvY76cVGFJSgru9XyQOXUu16FHJhmMFmF3YyzLACgE25mNrGMQ5yhUqVdVT5QflBGkwLazAtIaw3nFfJ5Fq3hu6sSr+Rb2GwLSfKbMwtY3kmI0ubZApcHYm4G/mJkgwbExxtxinWH3p6y8il4kPTssAPFewmV2AUIYB9Lgj0GBWYzWtvMrRUkzBAgXHMXAJ25Pa7hnS7uFKwoAYd2aTpBK2AidjvHOIgzg3OqRpGwAHtPpx/XG2HFyk5y+Q7D2VRfBJAuQTeYtexO/tHGKuRb97VUAwSDaIPc3g4s5qRl6mofgaAABbRzG1x6bxivCpWWQSpp2H4Ya45mbbRt3viYO5P5/wN6M7kn8ImhciPLtYXME78wPRRh3UsoX0vSYLWsCYswALQftH6GGdSfXHzJompN76ULRex2G3f2xZy+ZVzrB/CbC5Uzp29IN4nvjOX+OWvuvzBlXKZ5K6ClUADKsPTIkSNIuYsQT3tvhwytVHOh1ambaSflEljHcwy4r9Xoqab1VsyI1jbV5WMED1j7X2xH0nrwUCg5IdNIYuLvq8gAgWYMIhu1tjiJQ/xtw1XQTdMu5eqDIkpuAQPm0nzDYwZABJF49Zw/M1H1kEggjTuS8cASN53PGI2p66hUwQi2jmdLD5bgeUbc4VfUdJIQ0lI+cj8bTsQdQmBFtt8ZaN935+YciYVFZFCWLAm43AIFp3N9rHbthYY2cBVJCoQwQFif4oULYgsSvpMfZYcIOtvXyHYL6NR8NJKeVqekrTpkg73BgxaJMAiG3xU60q0HVQGUMp1AvIWW/CYmwiSJicaOjnqC60pkOEC6gTIaYAAsYIJj6gemMl1sGu61QUUK7AJaTYzqM3VdP8j2GLwcSWNi95NL1X2MpLTQrddNMUiVAAY0x3JgNuImfLf227luiVP2bLUP2hzJJqKHYiCDqus7hjMb2UXmMDc7S8NaIch1Us7KoJGlEBINuzXP8AriM59czWLKy+EpAUuCo7+YbqLC3vjvxoSnGMKtc2J7+IcrZtDW1KF0gM8lgpbyqWaJGotqBC7kavXFL4ippVRFCIhUKzEAAEEhiBBggiSPrHOIv2WjBJqIGM21ncibKU2B2HcDAbJ1YzZFVtYamSxEQzzMr5YjTbbeTiMPsijKLT90ewVXqdVXy6KJAqakEXVRB8ptbUDPEscGsrWjwFZmGsMdJUSCkmCQNgQTbt7jEOV6MKhFemjU6kBE+X+LcyPLcja8AiZFqFKm9TqcM+taFN1DREko1hHvPOKSwcTEqL1jq/XzCSJlzQpMVc6WrMRSYf8c6m7hRe9hG4wU1mplUruv7zUywphrghjzKwJ8wg6uZxmqeSqvmco+hWWDMEmbTDAjcyB637YP5yurB6YYUzqOmJQr/wmbC3584x7XFOdRVt+v2CWo98vS8mlYOoNKywaA+oQYMliov2b6j/AIcKu9WtsAW8PcrAICgk3kuLcCfScUv2yg9Z9BOlKhMBod5uumVPrNuL8YhqZ1qVJadKoyUzUFrMz3MfhW+pr+49sVHAxJYbT0dUhX9g11TMHwf3YhxDsIlb+eDveCebEHgjDOurpyr2MMSNRaQQzGfLx5oFp27m/OmdPc0gradLkmpI+ZQIUCY0weQf74v/ABDkJpUkQjRVdNIJMKuoCdpgxcmT5NpxhhyWHiqPRiab1YP6j1BdJarBeoD+zmSCpmCTaG1Ek/2iRN0BKruwf/09EtJU62MmCATEBRc+uxgiz1HJowUeGGWmCqs1Nl3AkgTMEySexG1pmoU/DQaAfOJp6gPMywoCwRAjUZvYTfckpJYWaK5169blVrYPOTC1nd3ChgFpyACo03axu1rSNy3AnFmtm6NKsBTU63ggjUAeFAMny7i2+2Buf6vSBXTLvfytqEAtC6SDJjtceYjfAf8Ab2eq9Ioz1KYVVRQoLkxcGfYix72AjDjhYmIu90+As3/IZz3WjRIDqKkQASRqezATDSBc7REAHAnOdTd2TUGJkre6iDEvAIhdfsBiDK5FS1TxXVXRRpUt5ASL6ZMkCVANzAnBvp/TTpLsNcecMpGk6U3pzcgQJmb32x0LBhh03uJQk9wVXzNTMeHTHkILy0GYCquqNybtbuSLY0XQ/h2jT81F7ldLsQCxn5t9hNpH3wMXINVzP71lXRS8xJEDWSwmBBmw9Z3xra3U18z0gQoXREghAFGkAATGqOcLtGOsOKw4dPMpVud/adKtVDsIEzpnjaQJHJm5j8s517Plqa+CQrOAiSZAMfvGEgR5d4nnk4rda+IKhPh0wVquDTISLLFxFlRZ3JvE3O2I8lSFGFd1Y6dTTB0kgArdlMErvEn8sZdn7O9JSC2xVsyKWlVX55Gq9juWaImSSbmb3xd6dVYVBux5vJ30+ttvyxTqVJ1WmYusFB2iZA9IPI7YvdOpLqAGgHldR/Dz8+03geuO7EfdKSdmiq5sinMaolWEghiYCg8TB2jAzr9UNUZtgjhDeCAiA2aRbzEe4+mCqUQ5pgw6DzA8SDO3sIkC0Hi+A7UtVN3gKzvUIaJbTMbzbbbsfXHnxnkc5vqkOW+gRp1EIlZhtwYae/P5d+18Dq2YXKUUf53ao5C6wAfKphpEcOb4p5LOFVA1zxMIN97lwf19MWc/QFem1NzOowzJoYgG24aeTycdMsOM1T2Ku0XqbJVoajqIYWB0+JBRbECwJBjVe5Avy5skjBjHhM4Ba+lrA/MSb8DzbEzaxxm62fqUy9HQppq6hbFSbTq7aVAY6e/PcvR+IqZUlIEqGBHmAN+BAGkAc+4OOPEw8TD9zZv8EN5SPN54ZVR5hKU1UtaWksBDm2vuY4FgCcEaXVaTURVLDSyLJJCqWABCmd7G1r6fXD6uUWtTqU3qECqumAtl1Qbg7kNBGwFsAOodAVA9BGUJ5De7AKEBlWIF4/CYAI3viIrDxVro7E73QV686aKESw8cEz8x0rMMOPm/PCxUzGYUtlZGkKXYre5WAY/6f98LHW4ZYxjb26+LKUW2wTlepprHkfzECdR8M7i5UHe8xffcjFWpRNHM1mU6mcLpKmAC0EgdhuYF1sLwSSfRqQoUjWhpbSi2uomSRIsbfngh1E0XGqotQ1qchr+U/ivyNV4JI+5xftKWK1/qtH8dP6Jb1ozOYrOxpw7ElXYzEwX0wbxHlwW6J09KOXZNTanqkxBIVdIXSukw9yTNh83Y4p0MzQ1ltGkadAVr6ZJvEgE6iYB9PrLQ6yUhtGpaZbyn5QSDBK8wCftjTtHEUO718AbW9hPN5CitMS4Zid4ALHm92gTGq/HeMZvqGRHj06qKAqfMusC99jM+8bYnr/EgqsUpJ5QzOJEFeDNyLgnYiY9AMUanj1GOozbZQNLbKIA72Ed8HZY4yjeKxZk+Qb6z8QrTohKY8N20LOpXgajLAAwYEkgx80euH9J6sSumbhSxMsb2EYznU+hxQ8RkKtFjcD2vIj64IZUN+ypUaA7LHuCSFJ825jkc+mNeFhxXd3/ljWbMczOfrpTlGWSnlG1lEHVEcA7njc4k6JkDmE1alK21M5I0mBI9TH39MW+oUBVolQEpNqI1L5TcaYEcbiBYzB5OJ8vXNCVprRpAR4klSbeUTBJYGDcBj5xzh2nstQcebJOi/DYXxXzFP92XswJJ2tJg6ASIveJsbYq9X6Oz+G6RppFd3F77iLxIsd4J2sMH8t1WmKMFlXUCT5YGseb/ACQYOkTfy87YyFXqBdqhksSTanFiNzO8TJ+uObBniSnK9l/WwWkaDNV2dlFaRoEFaRifLYGbk6zcf5iAJEYANmqqFrnT4hQX1EaIMhZJBVW/OOTLSjU6Xig3G+q7EAgAAEAH37DbABGq1zVdVIBGoAgnVBCtpt6n7EY1j2eGreiM5bhyn116sHSl48pHa20e1jaw7YXVs69Spl6cixGm8lQCWKgXMn1A2AiAMG/hjLJUoK6hNASCJctqEjzSQNRYQOL9sU+n9LbKkuGFSo2oByJ0jcgSQCSBJP0O8YuMYRtJbFKDa1KVOhGZcG2qlpp1NRGkreBEWO/mjnnFjI0EooujT4klhULeaY07Wg+nt64tt1UM7BqEuRDHSgiBO49JF+LRbFPqVaijaRdkB1mfLPoAIDcGx2GKXSinS1L2S8V/3Yu5FjIiwLE88TJmbW5wfNUgFEilWQS6SCAG8yDkTBXbiPoJ6D06nasakAkqVVTyCJYgwDzBHYRfFjqOW8RjVUE1QgD7gMAIUmSDspm5MXx5nappzyxe3n49f6C3QOy+Xh6jhzK6RAJMqqgKNVp8xueNINr4A9d6w2pk8wYiZBF5AGwtIE39fXD+s59vDUndJh0sROxDAbC8ERi1k+hC2YevSV2YMFgyJDWIVWHuTGxscdWDh338TXp8iKzaI7lelnLim4Jq1mSS2wTVfQwa5i1wsYeXct4YLiQJ1BWmImSvzbTHGEj1KZOsoRB+ZdU7Dyyp8wtyfewivVL0mB8QybmLQe3b0P24x0ZlZTpKgplWXQJ8GQeC6bWvPuN8EslULCUKE7yrVWMjm0feD6YC0up1NgbcHTG1uBcD1nB6m7lfM1YrsdKGOQCupQGgnmNt8YzTNItWXctmVFZwXBhLaQxAlW1PJA3LD6++BhDJSYAeWEYGASxvJBBst9RHtgrTzYpoxZalyJeoskEA6QwEjTLGdon3OM71tKvlr1EIDElRINOVGpdNyYhyNJAFueOB28Rx5WRPRlXL1Wps3hvoBhiNRGmbkTBETt6b4K0s3U+U10WRB81RjE32SD/STtznMhWAaQbegBntEnv7n07H6TlhI8cERGmAOCZj1H+2PSlHKkPD1RT+J8ga1AsahdlBKyr3i5AlebR6xfA/pjP4dHK6fmUtVUjT5QQYqGQ0CCSpj5z2GNOGgLqpZpkJA1CoDLfM1uALNABifTAb4ipN4NWpTDlmXRcsTp7k6Vm5k77Ylu0k9rKcFLUPDrxrmaQK0gCsBYLGLGb2Av3hgTacD8ih/aFUlKkmQRYqdOoae4gAT2HqcZLpOdLuyU/KqU51kjVAhTI1BfMSoPMKNzg5Tz60o0tVYsBBYDUqkREx5rG0xAA9scWL2ZYcqj69fc53K2FOteWuvhAJNE/5Vmo7EyTESTN4wsW865avV1GkpNGirBgCPMmttHYyIBkATO8YWNMTDla05IvJJ6mZ6n1Ul0DEkCxhi4MsHJMyGME7jvfnHH6t4bv4BlammZHAmQODv/22viXIdOpiah8MorfKXOo8aQQReOfbFPqiUg1JhEl9BCgDTMlZmZM+8/S/ZiYEJPYUk9yDN0jUfxPEK6yZMarc7X55H13xayXRRN2Kki5e4MQTb2nffFynmVQFFepSNig02kE/MxF5839TaMXsrVNQNFUlljhW0g7dr77DgjGtzqikluzOfDPTkqNXFRhSVSLXmLxfUOJvyTaJxoj0k6VCeI68DUFCwYIaWI7kH29sC/2QLWeqKwLsoYsFQgERps06TuDffD8x1VnJHi1C58psuki5aJeB9ReTFxgbbe40kkEs50Wo6aKrgLAa+0SBJ/eenPfe4GKOdy918OrqBmaarLCBY7xpsYuYvMYk6L0wV0qB2cimbnUFS4JknckQdjGwvjP1C6t5QYtd4DEAQLzb2vtzjJO5SUXqvAUpaLQ2WVYClUDsNYuhkaYsSIsdRYm/Ft9jk+oZ/wAVtRJ06ioJgmAYBIny/wBbYqdTzRKhNepmuw0nyrGu0m4jUfWcFckEVAILJFmaYieNrAzsY9bYnCwHCTxJO2/sS3boE1JeqiVamldOpQbgngEL7c4PZHIpJ1PSbRFrix/iMiLbAbkD1wH+JctP72mGKgmbkgCd5M823gRjUZPrtJUAqRsNZpx+84bf5QSYvE7c23bdLKXGKTdgL4spAsi0giCqROliwW6gcsYIOr6N2xPk8uBATSAqBI8wOq5ZlF9QJK997dsGOtCnceH5RBWHBUjcSFHcxa1rWggUemK1kG19YqWI206dEg73YwfsMLLaqQaXaOFEoagZksRCq2kjVupNokSCIk/bHP2eR/6k2G5UXJMgec6uBMSb2tinVyVVTCofOYGl1XTJ2MtBAi8HeN4GJYIJAZmJJnYDsRPvNjhrwYP4Firm/OdUSxvZtURO9hB2sBx6YI9S6fTNHLgwKlQXYgKg4WSRO194FrYEqSADoBEGGWxvbe8bgxEWwVNA/uUZNMLDDysdB803M7TeOTEQDjDHzaOJLToLdMCilTRWBILBnp7J5p0q0GJ2nszRcrADwdYq0AysGJUOSALqVBkmDvt74PVjTpio+k2AjUAshhbQTyIUk/Xgxlui1KzDQtMkIGVtRnzVC2jVAgtphfQfUHkhgublOL8fnY5R1VDevUVNakrQMsQSoAVfOvlYeUyBLLeeLbHFnIrTZlaWCTHkBuSSV1EmWIkbXuMPXq0PoalCo3mGxJ51khhEj0+Y9zitns4mkqqDUSGLsoNomFMm9wTNzHGO+EZRSiVpuLO6CzAF1YTMyLSTN44A4G+IsmlcLKFTTFpJBW5gWP1+89jiF3Qr+DfVaQDtAMQeTcd/ScOoibrUGoGYJvJP8UyfrjTkRduwv0qnWtpVdxdlEgH+EAiRP1n0wcTKVyVK5hi4ImFAXby6SLTPltPpgVkqLu4mqNQ5LAgRc7E7bxB9d73czSRUYOyurSdTFoDBVk+VbXmwMXFuccrdy0r6G0duYXzSqaQpVGVqiFRUYBpOtiUXyxEQJjhTvuc11zPlqnh3KqwAmJ02I0iBA2mOMFOloajs9JfKwPmO5VAQXAgjeVUQZJwLTozr42YNZKr7rrTyggfwgGGgrvyw3xzQceM3J7bfFkS1egAYCxKgC4PBtAkmIO/YT+eDeRWmF1S8xcfhG5sYiY9fbGepK5dgA7GS0AE2G57fXF3pua0yWVLbqykT32uDuOOcejONqiMOVM01OrQaSKjk+pAtpj8WxkzzM2iLSCkHkCpa0wPIwtMFTBAmTv7YrdP6plnQ+Kigg6lAhmEcgkWMcGDA3vgv1CoRFR6SMpiV+ZgN9QvNhb5Y9eRzZWnz+x0WjKp0xMrVUIzPTd9fkXU4hHYTsp2kWsB3nGe6h1epmStJWBnyqQBqiSbsoBtJPON7nc9S0hRQUIQDELLADUJ+URvtb1vjP9HyNNc6wemFDMjIoYCNbna9zZTY7d+NYzStyVszlh3SQU6lmAc1W8us+IqCZiFBW5n2t73HKwGr9RHiNrLaWqO1osZvaCb6R2+uFiWrSY7SdFir1Lw2AFKidoLKWj8VgW07nkHFDqefes1E1IM1GaIhQQI8oFh3PeMLCx0JaIgP5Ih6YcoodzLMBebcmTgHXXVc+ojiJ5nf64WFjCEnbNpRVFDwwFB9/a2n++JVojyMJBkCxP8Amv72GFhY6zke4TPWKiv4KBVWoVViASxBW92JiwA7QMVM1TGhxt5Qbf8AD22+sT64WFjLKlqkaR1Gf4f5dalZg41QCQTuIQm3oTEj0GN/8OdKSszuwg6WsqoBYQPwzbfffCwsLFV4n0HB1h2gBVy4emikkIzMCgPltVIG8nknfc4gzGRVAElmQtGljIvpwsLGcW03Rq0mAqyydbebWxkHa0bRBH37Ymz6imzaQLEKJvus7bc4WFjpWpzS0TJuouTSp1STrqagxFgdLWgCw2G3YYnz9chqSiAGooxgAGWUT9Lm3qcLCxitWr6sdstU65ILAKDBAIAlZMGJnuTgr8PZ92panhrE6WuvA2/5j9hhYWOfEWjNmwH8U5tvAdp82oDV+IebTIPFlAgW9Marp/S0pUAVmaWlUJgx+6W5kXO/pfacLCxHZ/8Az+b8kRh6tmbojVSp12k1HsxPIJax+0zv9LYDZ7LKKigbM7KRAjyvA43wsLHXfe9eIS91FXO0gAp3JE3x2i5BUgkce1pt2wsLGi1iTszU9HpeaoSzNCHePX0kbcRi9lchTUKwW+tU+ZriPf3H1PfCwsefmfEaOylkRmPgzqdQZwZbV+6qNUVhzASRB4ug/Pvizn6zeHmBJubf5YL2XgAwJ9sLCxr2iKjiKlvl82cBD1YQ9SoJBVwqgWAGkNxfnviFGJqVCSSRNzeYIF53GFhY1hsvgvJBepp8oAlMVVVNb6QSUQxIJsCDG2GZbOO6EsxIRhC8CVP1/COe+FhY5pbs7kkQ1+pMKNNVVVli0qDqkysyTvGLL9JWifEDOzeOF82k7Uy4NlFwR9sLCxeLpF14kx3M3WrxlwNKnzFzIBJkkQTvFth3OFhYWNsPZ/EifL4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294" name="AutoShape 6" descr="data:image/jpeg;base64,/9j/4AAQSkZJRgABAQAAAQABAAD/2wCEAAkGBxQTEhUUExQWFhQXFhwaGRcYGR4bHBocGB4YGxwcHhkaHiggHxwlGx0aITEhJSkrLi4vGB8zODMsNygtLisBCgoKDg0OGxAQGywlICQsLCwsLCw0LC8sLCwsLCwsNCwsLCw1NCwsLCwsLCwsLCwsLCwsLCwsLCwsLCwsLCwsLP/AABEIALYBFQMBIgACEQEDEQH/xAAcAAABBQEBAQAAAAAAAAAAAAAEAAIDBQYBBwj/xABAEAACAQMCBAQEBAQFBAIBBQABAhEAAyESMQQFQVETImFxBjKBkaGxwdEUI0LwUmJyguEHM5LxFaJDFiRTVLL/xAAZAQADAQEBAAAAAAAAAAAAAAAAAQIDBAX/xAAtEQACAgEEAgECBQQDAAAAAAAAAQIRIQMSMVETQWEi8AQUMnGRgaGx4ULB0f/aAAwDAQACEQMRAD8A3OquqaiN9Bu6j/cK7b4y2drls/7hXoM8hEuo09UnqKh/iEmNaE9gwrpvKM6gPqKQ/wByUrFJRUa8Qh2Zf/IU430G7qPqKllEyJTyh9KHTjLZwLqH2YfvUy3VOzA+xFSUh1sdzinGPWgn4+yCVN22CNwXWR9Jpg5vYOBetf8Amv70UFhxIpKYoY8bbifESImdQiJiZnvihjz7hv8A+e1/5j96KCy0Vv7inNEb/hVI/wATcIDBv2/vSHxNwn/9i3+P7Uh2Xi6epNcYr0qs4fnPDv8AJftn/cP1qccZaO1xO3zDftvSodhMiiU4yFgAUDbuq3ysp9iDUgztQ0Ck1wSm96Co9Vciu0BZ0Gu02K7SAdXK5FLTQA6kKbSoAfq9K4TXCaVAzkVylXJpiFFcrtcoEI02KfTaaAVKmzXadE2eaMvCKofxuHBaYCJd1YnLBLnlExg5zMV3l54NmCvxVxWbMkMFU9iWJ+8RWZucluQQHUnf5tP4ETVY9qGMAGAdRYkZ7Df32rklKuWzoVN/pRrviDieDtuyW3uXLiDDDR4ZJGxJyYnaOn1rMatZJbqRmQBn0ArvDupaNBnt0PsYFFi3AIAtmcZBMDrGRBq4yxyZy54oCezpElfaDk/3ip/BswNTtPYCenckTFMs8vMklyfpgfjUvD8l1PqJZ/QCN6e9CTVkT27IBiT2H13xXBEyAB33P6/3JqxHIgpJKMZGRqzHsM0QOWWdQLaraxgawT9oJ7YNT5UDRR3GQdBPb+/WnWyGPlTURnCk7ZnHp1q04fk6Ek3WTSRAUBpjeQSV/WjrPFrbTRZVUVcyzSZO8DYEx6+9D1OgpJZZR8Jwty4pfyos7tImOgiZz0pCzcj+lY9ck+ozVvoe5Jzk+w+1I8u7rt2k/Wp8q9ibXpGb4njypjBPrU3CcPdeYXqOsT7aomtBa4RVP/b/AAiiDxCJHkn/AHfsKT1ukF/BSX7BtkKVM4BnoTHboJoUH0kz0GK0/MuZq6AlAznoABHaWYST6VVLeZcaQvUQ4xjrBpxm2soGkmBIwMwCAIyx3NE8NfZNiQAZAkgHqNjn2/eu3eJAUgGDuOufYY79aEtIzmFd2dm20zM/7qpSFQfd51ekEXLg0mcXGxucCfX7TUg+KuKn/v3ZHqSI6SNqFvcrgsDeWR/hUlZ7apEkbGBGME0l5M5th1ZWBYIJ1BmY9gegkZqlNdj2sIPxfxLHPEXYGTpYr6dP7zRfL/izikiL5ZQJi4A0+knzfWareXcoW2x1aXcEgvmPYA4759auOAsrrgohBlcqCAWBAO3eKl6tFOOR1v8A6gcSp8zI8nYpt1jBHt9etEW/+o/ELlrdthOwBU+wMnrVYOHQuXNu1Mz8oj6Dt6VPd4Sw0TbAMYgERM7CYo86RODY8s+OrDyL38phHdgfqBM+kbCrWz8TcI23EWx/qbT+DRXmbcntqrXFNwunmAnyyCBmIMRPWqriuONz+kbZCicmYknaqjqqXAZo9wPF2wuvWmiJ1ahEd52qYmvCLdxmBEEBT7b/AK1OnHXUICXLgIwCrHY42B2zVb0K2e3muV5B/H8agBa7eAz5ixzP1qLhee8SuVvXB1+aRPrq9qN6Bs9krlYL4e+NyPJxMsM/zAPMOwIG46SK0q/FPCltPigepBC/+URVJodlwTTSKZwnEpdUPbYOp2ZTIqQiqAZSp0Uqok8PdIWJYT/iIiBG4GKreYcQoGnUoK7CM9NgDmT12qXg+M8RioA8u7Fgox1gnv2oPi7vzMIIAMEzJEjVpn6dK8zLeTqiqdFZfvuGV9cNAIIkR9eu0fWt/wAt5sXsKdKR/nh89TAUnJ9qwXGkGCRmf6mJOwwYxOR22NbLlPDC9wia1FpWOIgTpODIiJM4j8KqbpWVNWrLfh1Vs/w6D1AKTPWNR/EClxrRH8w2xtAIx9IrPvy50Plu3VWdi0gn8qR4N8ZDe4OfqDU74mMl8h1u3bLAobtxhu4Kgn2LYqxucIgUE3Cjby3mbf0eJ9qo9DD/APGp/wB5/UUhcPW2w+x/I03KxJ/BYizuU4gSfRl/OucOt5W1C9kZEOpz7MYoBb/clcdQQPuRTluAQX+WPmWTnpvGPUTTsVS9IsLfCXSSTqImTBB39f2p1/iyn9JHue/tiqjh75LswwBs09R0H4UVb5uD5jcfJyZOD65980nFtj2/J1+IYmCc9QD+dQEetae26tp0iVGNc/MYOdsD/mgeJ4lZJKIBpGNIJM98e9StVXQ3pfJSNJxt6/8Aqo20rtLHvsPtR9ridRP8pYjop+mx2qZOGkT4GN8aunYT/fpWm6uReJ+iptlnZUABLMFAg7kgAY9a01j4ZNh/5txfEX+m1dKQeoLxPuB33FB2eGAYMLDyplTOJBHRgR/69qtrnEsxJcXCWMscbtuYCjb0qJzfo0hp1yhnMbV66o1XEBC6VGsiB7nJM9SSfWorVpra6Dct/KDlg2ThwCQcHePSiucWGsLLPqWcaVBjr3FD+BrUecFd1MQRO432/aoi8fBU21zyQMhXY24PYp+Q9a5rO8qYIOykek/WutwLf5SPc/saR5dcXMLB/wA0g/8A1qznuT7LDir9skNoslXE6QACh6jyEHfIncEVP/LZY8O1rXMBmOpfTTc3HbrPpVWeXMP6R/5D9SK4OXuf6D/9f0as3Fdj8jvgt+H0TAVVkROY7QZJx61XvyFVDwgDsJGTk+gmJ7VEti6uxdfSDH2oizxd1cPLL18rdj2EUJSX6WVvjJU0zG8dKsQ+Cu6gwROaEt8Q3zCcdT+5rVc9a6VGi2GBmSy5HTOr5fr9Jpi8Ayol62njADz2yQ1vUP6SFjbcd+k11RnjJOwE5HzC4W8O5be5auLGQxCjvMYH/FWA5Wl1raW9GpydATsu+PYfcGqrg+Pus1xLktIAZASxAyR1MHNHcFzW5ZKIFgKZUFfMoxq0sRK6ozHehrOAwnkC5nye/YBZ0MEkSMhe0xtjvVRf4oackz+tabiueXXLXjcYyAptmcgHzQx6FQMHeY6ChbnEcG7hhwjAb6dY0z3iI+m1Um1yNxjdorbXF3ACiuyodMhSQOx26wPwrV8h+Lbstb8Vz5JQtpaNIk/0jHqTgDNV/Fcyt3BHgRt/WcRsRBioOHe2DPgIW6Fi7QT1IJg/80/IJJFjxPxdxb3LgF1bYRysBVjGJkyTSoTiOVDiIum5oLY0omBGKVT+YXYeMw/KOEttl8noA34Eb1Yc34W4Vtt4bAZkAySBpz6REfWszWm5LzYrDOPKBpySQBnAU43INZzUk7R2NK7ZUW1DnSQttexPX6jrkSavuD/iLjLYsFIjyobqzByBqYgTn0qbjEtX1BRRMwdpjbocdN6EPLLQOkqNQ7EyPXep3J8g6S4CuC52qu/D8XI0NpBOSGUwVYr0kb7Vb8auhVuWpNts6gdQ9oO3/NZt+SKxLB3DSTMySTuc5/Gl/DX1+W6GHQOP13qHGLdpmUnGRfJzCdwp9jBqe3xFtuhX6fqM1m/Gvj5rSP8A6TH50V4p0odLLPzAxgA9WJjuY6ipcEZbAu5x38zQu31z7f3/AMOucYJZXXCx6jOYGwmqq6sfzBCxMMMTAP8ApBkHtIqElt1CBGUecgKcgT1kdR9YqthooIvLdu3cWQWQT1we0xNPs8vBEC6G6EMitP2KmY61W8LwjKGVdTsYJaYGnBGT9T/uPvU68HdYTCg6tUs2YYZgwIMY/vEttex7emaXh+JKW9BVG0gaSFjYEf8AHX3qhbi7toh1RlVWXytqJOSYlekjp39a7avXLakEBiN2kgAEyNx2x9jU1rmZ16SYExMYntkyfcCKhKnfIm5J2b74Z5rZ4lTPkdYlWmP9pMT9qP5lxV2zJtKGULnJBzjA696wFu68ArBHdTj8Ks+MvIDFu/ccdBdGnMR0HSsXF7sM3h+JTWVQdd+IGJPnKjtv9p3oIfE6xcXxRrCNEjMgEj7mqPmXLnuksrBsz80RHYdZoG3yAyXnUeqyCJMHcHO3atoqNZZHkk8k6fEPEg/9wj6D9qc/PuJmS/pOlfzihuXcsuOPMCM4JEY/M9qOvW7qwuglQMGNWY9DvPeujdC6wYOTXsR51xEZuZ9l/akvOeIO9xtsbbChksG4wUAhiuroI9Dnfp9Kl/hdDMfMQgz77fnTuIvqChzDiTnxD+FOXjrxGXNc4HhTcXUpwfy+/wBaKt8uKjLrWT1Eh7WQ/wAde/xtU6cS5E+I1OWydtYjtmo5tgx4iADeWj+//VLdfAqZd8lueIHR5LQSpk7xt9P19KXO7LC2hQkEtn1wf2qDgOY2bZU27lslTMTk9xt2miPifjU0ELdtzqDAah7Hb0NYbpOSo6oV43fJRDxRjV+Qqfhr5M6t+hgHFALeueN4e8KTiD2M4/vNWFnh26hh1GCK2cmuTKNXhBPDoGGNIfpIjHX09fvUd/hwpgqmc7T94rls6GBjY7dx1Ge4qXiroGJ2OPUdPuPzqNzsv6fYy3bTP8u3t2A29TQl+ypH/bVTPY953nMij7d8AgxUd+3n5SQQI229yZ/9U1MJJNYIuB4eEESZ3A6EbnPefwrtPRAcsGHsD+lcpN2wUcHjQovxGII0R6Qa4tptjaH1kT7SfyqZLUHKMveH+/Wu5spsFCOYEH0mrblTXJAdQRBAJUEjGMjMYrliwcRqj/NH1xvG1EhSDI39439vyFRJ3gly9BNq/DqOpiFkZnffoBRAvH5mIg4Ax+g74n0quC5JhQRGZHpAiO1GnikwIAAjBMZB9DsPWsmiHktLfDqQDsSJI60LdRWY22nYlfLOBO3SYqI3beVDGJJw2J9fXr9KERrl27IPlA2Bz0Awfb8PWpSZKiCcbaNxSF2U7NIb7Zyf06VEeDveGdSt0gCIxpOTv7AUbe4Qka18rKxJyPM3TPUjP3qK3wrpMlnAAgK+ZII+XORgema1UsGiZoLNqFOnRrA6LAXAgdzGB9aDu8bcW2GOnTOltOSdgYYZJmcdPWK5xnElHACzgBlBBI/TtPv61Q8z5jdMKzfLkCIiMD0zvWcIWKKbJuecdc1AhioGAvWMiT3nPSmXL7uitpOoEkzkM0DOdjHTrArtzwWshtQD5J6nMSsTgSdwO+1Ez5U0B9E+UyMbhjP6VphLgrhBnwnzG4n8ptQk+RWSAT1AOPtWlPF/4rZ+nX6H96zHJuEvG54tu7BBI86k7e8TvuPvWu/jRgPHqR9K59Wt2Ec+os2iAXLRPY+uP+Ke/DrpwQQexFEfw9ts4+8H/mo73JBvMT65rLcuyFZ3lyXH0+GrFCxUsBC43k4XHerbmlmzZTW91GWY6hyewAEknpE1XHmFyyoUupRVhVjoNtMb4qz5R8M3i44ril1XMeEGEC0DEhVJwx9e8Um/b4/ydWnCEuEV/GcDcSWNvUigkXInymDk79vwqtIsMZ0LJEE6iCe432mrb4y51P8A+3RpVTNxv8TD+n2X8/asrBrTTUnG3gx1VGMqiXa+UAW2ZBjEAgAdiAKUXGEC6D6gaT6Y9PxqotlhsSKIXiGG4HvVNS7I3y7DOHtXwPOyvnsdvxzUqsoyLQ1TB+X7bT6/ShF41u5+uamHHsd4NTcw3kPHNDFkRtcRkGMeo3p3/wAHxHEIWW5bU5PnYgNmIXElyZNE/wATO649KerIcRB7nen5ZL0NSjYPwHDvabUxW5e0aGBKgrB2MnfbbtT+At30LFldpMjSCY+oqP8Aghq1awfRlUqPfBJG+KJR73hFmW3kkFlRJxHWJGI+9V5LDnhky8cR/wBwMD/mnH3HaoRzJXIBt7tp2GBmGJB2/GgFvONrt0ezVxr7nd9X+tUP4lZp2hKb7NFx/IHthWS74iNkPCiRjIE++8b1w2otbgaBqYFwWiBqhRnSGjOd6z1vibyGbbFcz5WIyNtiBRVz4i4outxm1OqMgJVWOm4VLDO8lRk+wxQ0mbeWFVQLd5lbnzNFKqm5ZB6MMk/KOue23alVpRMbXRn14lYYkMqKdMg/NM9vYEjpFEC4gYIZ1GCBk7+uMx9N6t35ZZbVIWNU4EbRmFMR7+ldHKLZZnz5o36euRsI29afkib2int3kbOpJGST0kxkmprIMSukxsdQIz2k9aKf4et6Gh4lpO2QPcgicbfrSbkTi7r1LpQfy1JnOwkCfw6gY7m+PYY7IBZPX8JP4infw4iY+w9ffvUF3kN+3a8stcLjK9o6noOv3qVeFuq5UaiFXqpOo9M953Hr60WvTE18klzhwQJI+s4+tOXhz/SR1+/5daEXiLotBigksAZOwMQT2E4p6ccniMrKRpGosCdhHQEZ2EUUwphBsvGcj0/CSN6nslU3QkAj+qJ+h+9B2ebofD+aWJABHb/NnrGw6GiU45MwymI1GDifXb96lp9C+pBNg8OzEujBm3PzYx22nHfYU1uXWbmA4CEHVJAiQYgHJaYGInaovEXHynXlRmTkiYH5kU8qoJ8gg9vvtPr+VSlTtWV5GV9n4OulgWKhYM7lpz2xO3WmcGtyzdCeGAgYnIkxkQeuSfwFWlrAwrr3MR+Rn2nvUmsmWLmSIlj2756Tt0qt8veRud8kfEca+qI2Ehv8IzAPYxJ269aAsc2YQCZgmd5JMH9vtRfF2C4A1Ag9V6/UiIqpHIHBm3cgyY67eoNOKjWSY7fZp+G4q021wT2mCPoaPdNQ+bHvvv1BrKWOXavNxUsUnTotqdcjZmZlODtg1YcEUTSRaAAOInHU/KYis5QXpkyglwaTl3HeANS2bNxxOi6QWZSZyMxiegFQcX8QcZdEO9yJ/wBE/QQYqOzzlDEgD65/GKtLfFWiBn7/APOKxdp24iepKqszJHfFM01qjwSN8un6f3H4ULd5MP7/ALFUtaJFFEpYdalTiCOgNE3uWlepqL+GP9/3FXuTJoktXVO4/WjEsKe35UJZtHqs+x/aiUYDqR2kf8VEvgRK3CCu/wAL6008QPr6HOfQ11uLA3Yj0YfqKj6gFc4NgJj+/pUHBce9m6D4ZZCQCNQAIJ9wcb0Tb41Z6f7T+lTXL4Oxn0OaLfDQ4unZP8Z8ws3GtaFAu6fMyGVZegx1H3FUa6TuPqKn4hEzqWP9OPzoM2o+V8DoRFXBKqKnPdKwm3bHQn61IeHJ/wAJoVLjrBIBFSDjl6rHv+9DT9EHH4Bun50qmHEzsZHvNKi5AZ0EtGZUt1MA5xHmj5enp1ptwsGETqG0mT2JM74A/sVIl7SSWVoA0jOkaSCxmHMnSY9wK5cuA3IKgKM6mdTMdJnA/cmtjoHm+ygT4m8DzLIMAzExtHsKc3EkLJkZ2MHB3JJ+0zQ4uGTpNsp0h1EdQCNJExBJjpRaMSV8omT8ssM5AHkAmY37UmI4ePXYTjIEMffCjEe85qVuOOzAjaASy+2DG9RDh5BYgyZgsC2N4/p6noSN/U1C1iBqCosDIa2skEYhTckZ2M9aVRDAYeYCSCAYO2pOpxgHA6bVJbvo8yoc7GB7Yx0wM/T0oe3jSbzgbmNyQYgwhMTBx9KS2CyFiCpGRAwdju1qTGM52GKVIAvw7ZVf5I0oTBxImZjOd6qeK5AGDqNSB3kmAQCuMARA2E/vVmnDXDmQEMzkyJxv5fT6kj1LfA0ldVwAxImScb73GBnMR+NEXXDDcyrfkzi8jSCiKABAXOmBtMif73oA8o4lLJ0AlneSVMECO7Rjerhuc2lBbUtwqD5DGd/8o7nGf3zvG/ELtOhFSTmAMiCMiN89K2j5GVHcw+34qXUBYi2gyxIclgASMSQxYjGDmoOF5o5t3bk6mVwAJz5tRmMwIEQI+taL/p3zOxZtkm/c8RmJdNBdOkeUGWMDcCc+lay9xvC3bQNhAPMAT4DWwfbWBJmM5isp6ri6cf6m70kobrPObnMyjW18NfFuQZGAuoxvEz3z0oixzQM7r5iEUnAIB27MdWSIBmtxze3wXh8Ky2bXjwAXGmcLJlVODqJORO9U/N+A4FdIRWW5xAY3POckFflyYEmY/KpWrF/8WZyglf7Gfs85XT4hZoU6c/0nsF6mOuPwySOcKFDOSC3yhoLnsNK4HTp1onjfhix4dpB4gtiZbUpljEydO0x96dd+GrBvi6HuhB08rQygDsIB/Wq3abM/o7GNxqeYBVkSDJI6idzOnrMCmjibZJlQBhiFbMEYJUmTOP6Sck7VLY+HLalmW8dToV8ylhmJJIOPtQY+EmXh2A4m34jGZhxtEDVpjYE79aE4d/5Ekuw+1xQE+a4DuAVkkH0y5O0DSBRlrnGiA1ySxGlSDq0n/Lkzvj9qqOZfC9/RaWzetwUAc+IV33JBAJzJkT+725DxRvoEKi1Bg+KgDMAQBuCNxvUtab9oeyy9t87QkiFaDGDnt0n8ulJrtppORByQRj3z+HrVAfh7jx4muwX20WtVshvUjV5o9jM1Fd5Rx1qzb/kXTfLRHh6vDEkCEWQojOorS8cPTX8h4pGieyNww+uJ+ppjK46Ej71UWbfE2b9mx/D3Lk3Fa4zKxLAESCY8qkb7QKm4bmbPeez4FxGtr5iZElTE7eXB+setGx+iXpyoO8p+Zftj+/tT15erfK/3+ntVbwvOxct69l1QxMQp7Zz/AH60S/ErqCxJIOQMYjHvBmk4yRDidv8AKLgyIPsf3/vNB3FdTkMI74/Gj14sKSocgjpM1L/8oSJJUjO4zj2oUpBRVrxD96XiTvii79202wA9vXbahntDuQe1aJioXhmMZqK45G8/X96mUmIwfWiOAscKW/noWM/13H077aQQPpHSjdQ4xt03RU2ku3J8GzcuxhjbEgHoCZAmu1uE50lpVSxZRUHRTA+gFKs/LP1E64w/D1mR5sjWipW4LRIDTOvOIBAxJ1T7kRjqVYbUn8nTFsFm02/l3gzI8wAjGd+006QiPc/i1JZpQYC6ipILRJVQ2qF9M70SOZ2lt2E8TxniX0/16jDL0EDMAx3xvW7fRi2dPLroL6XchT4hA0L8w+UBjHeMfXaorvDjTLyiiFGu6oYgN1iesgn8Ip/Hc9tqAh1CAwDebSQZEArlseWczp7VT3Ob8MJTwFMHB1syN1kjrmem596UVJ+gSkyxZMIX8ASNS+ZnB1dBIwsCQATnai7FosXFl0lAYKWxHcnJyRBmes9qCt/EgKal8NHLQFkkhWDFjkACPT03wKhT4qOkyw8ulepL6n85WY0rokdDke9G2fQbX0FJzQlVS2l24xYlWnQXEQdMEDSNvc9c0XYbiGJAsoo/qYurm2o3kattWcRt0is7xnxG+q6A0y2lWWI0BiSJGc42/ag73O7zFyHaCBMnIgyD6GJG+arxN+kUtNmq5w1xV8l+0gDAQVAViQCAMQZgfQ+lZK7z++27nJmP09vQ4zVc90mZMyZJO8++9MrWGkorJpGCXIRfYu0jLNviPMTn0M7z60w2jJnBHQ4P2NO4UITDq5nAClRv/qU+la7k/wAJszArbKrgzdu2YA/0G235U5zUOTWMb4Kj4aaLikvbABka7LXB2J/ljUI9xvXpty80KpgwvzRdAk5wl4kie22RE71efDPKL6KpW+qx8w8C2Vj0a2ts/wDraqrm3GF79xjMByojGR5SM9D1jvXm6mr5JY+/7C11t067PLuNixxgcOp8wBUTgEQZJ+9bLieEXiLOkmGXzI5yVafLvkz1HXNY34l4SbzkMCPmJ0mRtgxgfee4FXvwrzHVaEydI0nuMRM/X/1vXVqJuKkuUYTTpSC+C5gVm2/ldY1Kcgz13+U5IP4b1Z2bQYfy5GcqeoB6b/Se9D854RbqqwlXXKmfKdRkqw6g47x96rOF44nDLFxfKyTPqckkRB3Prisq3K0YtFxdfRBKhTByMScGIP3+lTsh3Gcx5TpPUH0701b/AIhZCJKxlsY29+k94zQT8M6MGRQR0YZ3M+YRvnf296gkKcRHcyM4OwyQJGZnNS6GEmAPpAgR0Ez3yOtCWOJJA8QAagRAOVBMEkk9yPtSgSz2mxOxJGRMw3XMdDvRQBekxqUCCdo39YH7V0XLgMglekzn/jqNulAWeIYnzqdcwYMHEriOmY+ooixMqdXlGykg/XO8jr6etJxHwF3OPZRhyCRncavtGqakXmdxfkuN9H/T+96qFulcXEZCQTKe5A+WcetTWrgYapQjs3lJIIk/mM/vScEO2uC1HM7xRlZzoIghtJ1dSesfSufxxNvw3t23A6G2jFTAjJXB/KgUZjM6wN5DdAY1bx+Owpq8SAV2KkbhsrsYzv3+ppbOh+SXZLdFsPr8NVYDcLiB0gDTHv8AhSvpZJjw1DQ2qCfNOchGAEdxn1qB+IC6gJ0jJxMgkgCRjb1nH1qK1xikalIKmQpJgH6bHMzkdPSmkx7mE3OBtBYtpoB+ddbH5DgCW8o+p/So14Cz1RiI/wAeQTOQYAHsQdqlVoCjOZAwcTO8Mfxjb1ppuAbtjHUjpIB2iZ/DvRb7FvZ27YtfIquEERldc7nZYIz6Ur3LbZY6WfQT1AJyBPlEADeM0uI4oLMCZjp5jufruOsb0280RMSpnfORJjHb2+lCse9jLvKbRYjxXKiNJKrnvgk0qltuIkAZJ3H6dPaf2pU90uxX8HnHCczUIEuqbighlWYUQGAUiJIzgYjUTnaq1rrTq+WZ+XAjqBHTpFRV016iSR1KKRLf4hnjUSQFCiTMBRAqGlXRTGcropCukyB3zP8AYoAbUt4tMtMmGyIkEYPsRtUanNTqC7FVVRqMgAHoDgHJikBBTktk4AJPYCfyqW9wboYdGGeoIn2PX6VxgABGoHrtv6R+tFjLnlfwXxvECU4d9J6uNAO3+LPWtJ8N/wDS6+zBuJUWVDbOA0x0hTmfQ1lLPNuKjw14m8FPTxLh/wD856dBW0+Ffh7mV+14tvj2jURo8a503mRCn6TFc2rLUisyS/k0iov0bzh+SW+ARnsW2MIxZtT6SRsQhbT3xtgZrLNZEaiJOoFjHzEgbDeM/nNbDjOBbh+CKXbly47aU8zzE7gQBjTq7msdxVnUxNt2iNODOZAwDgTvMbHrXnwdttv+pj+KeUjFfGvDLrDY1RBwQIyAQRgx8sZ61XfDXF6LulmhWEd8nG3tP2rS/F1thZD3VN0IQDLEAN38veRJxWGa7JBAVczifzJJr0tL6oURFXCmepJxmlwYbaIXM9OmC2BHv6GhuZcqFxvEtELdWJY7ESCQSoPUEzv9NxeXcUGVWRmPmEbkHScyCYnIjsROepac1iVdSBp3jckEARGrTtnr7RXNtaeDHIB44ywB05B3J/pO8bQZBIHzUdwPMgoOk4DAIDPy+YyWMwNQ/Peu805WDBRYJWARJBIyAwEgg7SQdxQNq+SphlXTcI0rsCQSokx5dzntkU8SQki2u2klTcVUmYBO+oscqT3nuM0wcOVADZT5dUeUx5RKgnrnHvVchldTMJ1gCdREDQRP9PSR9O+bvg9R06ihcA9v6lDGBGD5uvY1LtEyQJwvEKF1qQ8GbkEwSQZYFp7TIJwdtqlucQgcQQGAgIDJjSP6dxAkiOsYzXBYRp0aDJXeBhehOd/yqr457gDqrqGK+UDTKzAGW6ADEbat4oUVJguS0F6CuWzkk+VdIGfLB04kGRPm2p997bCdDZHlWBuwn8xlsT23qs5XxYMamGCQUMtsCCdzMRJM9KMa6glvCjC4ABklYAnbcxOOomJocaYPojXiPOoVydCgac5c+UyATJhTjvJqYrMi4pbzDI2ztkT5hKjMzH2hvWioLIZCsxEMAoAER5cwA0euTmTSTnD21VWyRkbgkGYBYkR0iRG25FDV8DQQAJbSxXTB+YESRhum+rvOIpl21c0J/wBsZMHDEhZkgMAc+m1K9aSQ5RWJQMPN7H2O0Rv+VD3OBtlzAJfypOoQojUFAeCRkexPShCvoluXOHUEQyHLQDtk5IOJ6bz+Fd0HyhrjMD5PkyxO2eogjP40uI4y4W0gDIKyVZwRMEkncxj6j2pLxy+GhZYuE6VDDQZEAspz5ACSeu+xFFMBzDTsAFAKjzAbFuimA0+m4JqE30YCWnSSCWAOnQJGy/4T137wKJd1JCgk6YA2aVUsTkxJkbkRQv8AMb5lHznYDyqeo9SehiM/QQJknD2/LMKASYy4mMGRtuN6VDLxakRC6lYhtd3SZwf6iJ36YEilT2sLZ5vSmlSr0TtFSFKlQAqej9wY7Ax+/wCVJcdj+NKcRj7frvSALZeHOxvjaAVQ++dQn0wJ9KEZR0Jj1EH9ad4X+Yfj99qu+W/CfE348JNR7eZY33ZlC/j1FS2o8sfPBQqtar4d+En4g6bgvWxJBY2GKgg7Bg2cd1gHFbb4X/6ZWyFPFJDgmVD6gemwwBGe+2RW85dya1ww02bQtg4GmFE9zBydsmuPW/GJKoG0NLsy3Kf+nPC2QpYszAyH8RrZBExLIV7TtI9a3XhQFGYESNRaSf8ANucd+9Q8QV07ycwYnDT/AFe3r1+0lmzOzGDAJBkmOk+lefOcpfqdmySXBkvi/m2pzaUs5tGGXYam8oDGIgA9vX1Gdt8wM/IvnbAAAkAEsdwPpnHcxUHx411eNL+Lb0ayukjoANzuTkYBms8OWm8t8oYW24VG1bkrkROmPL7wwrs09FbUeXqyuTbLrn/G2bbqr2xc0sNKgDzM8RI1EHB66ZI96884zgmRiW0ISxOjUG07mCBPsKs+Jsi3Zc3lzcIFt1JENbUZKEZDbFgd6F4jjgU/7du1K+XRbJZ9gSbtwkgb/KfSurSjtWDXTSoXIeYaHAJhCdWB1x+3r0rZJxK3GtvJIVFJGkaojBnTCyQMepiBXnKNkE5zsdj7xWt5JzIQFKhlaA0EkgxA3ziCQo777VWrD2Z6kfaNFdtozKlpjMC4VJ1Qh+brhh133z61nxFyziCLbWUMKWBGJIhTLEkEgQYkYFF8Hx8a3AsQV0QuENxtEwOgJEGfWTirCwyhllVDTsVI0gb6SRljkECTtiuVboOzPdTMx8PcVq1EqdSE6gOpM740gCCJO0Cj+G47U9wKfISSSMyFJy0jIgN336xFHc05QHJZX8N4LeJGkkgGF1NBAgxABnfoaqU4e5w6hbwDO8kw8mIIJAGBuRq2gjbre6M+P4G6uw9+M8NW2MkEkTAAY6xrECTIG21WFu8nmV7QQExKk+bB6CI1Dud8ScVV3OOOkC2n8xnwh2UHZiZgyZ36n2qW4X8ly4IPzNklv8KnU2cdhgb1DiQScXwCoUNtgoXoRGlVMGCd8EA75oTibrBU1Ay2tNBkgy5OrMEiAI6HVPSjeAumPCgszHyHUQUB3luxBECe9T3LQurlzO8mSSFDAeZt86jMdu1FtciwD+LaW3AuywJ2GrSEQBiVH+YMTuJNDrfJYNcHznylogFSvmYrJgNjTvMCjuH5Wi3GK+Q6ASIWHOpgCSM6Y0nudWQKA5gL9so0oJ1EaZIDJJkAgA9COh6701T4GuaDODUGLja4wY0sAQ2w3yAR0HTehOccC5i74nmVpEjyxOkKBPmM+uxNRf8AyBuoA7AqyhRvqmSAWVcbgjcDA2FRcvQgMjXPMDDSdmOAugGRMmYmc+tNJrLFWcBfCc3CBgqOAJJBUsrNPmDZlYj5vTr1n4u5buKFYhtK6vEUwUBMkgEx6DbY13+MRxfurqYJbIZgJMwCVAgQBPXPc0Fy/l/iHWLiC2VYEKGkQBCkHUDgCT/m6xSpc8DS59BF2yCVezdlpwIADkrliY98TjehBbvFxpkE+VoAZUEGWInUeoyQN6ktWfDVGedduU0BjC6xpkxjJORuBHrS4LmDec+RYaVZiIkSNAUfpVZ9BwiflvH2nt/ztMyY1BhjbEg9APwpVNwd99M+EkSYlvb0rtQ1n/aIclZ5xw3L71zNu1cf/SjHeew9DRHDch4q4SF4e8T/AKGH5gZ9K+gLhYxojIEERIE5PYkSNx0p924jrGSYIkL1lR6CZExP0o/Ovo9fwfJ4Pw/whxz/AC8LcO+CAJwDiSOhFTv8D8cAJ4dsgmJBOPSfr7V7jZtsTpAWABEGTAAnymAskZE7R60+yi3ILKSQMYgHESvYmSN+tT+dn0h+BdnhvAfBXF3P/wATKCQNREwSY2Ge/tv76fhf+lTsPPcCCMnc/jAOIxI64r1UJAEQrHYAA/Q9CZ3M5iuWx5vm8pEx6xEYxiDt6VEvxmo+MDWlFGC5d/0jsqQbt65cMTCroE7/AOY7Db1rc8DyLh+HTSqADYT5fKCI2MmTnuaslTMyYMysnr6Agb4/91XjiyrecAsJgQZMx5jLH/KO4z6VjPVnP9TKUUuB/EE/KCFIjadj9VxncHpTEttszeXPmgrAg/3+tR8bxQtqSS0mY1DG/WOhG5J6+mK+PEYuIIIkaCywBvAOAZ7j96yLDOFtT5SWYGDmMDORtnvnv6Vch/ISduxwYgep+2KB5ccdQBuWXeY6jy/aNzioecXgLT+YCQ5AmMKuDO28dMUcieEeTcTa8e+zYYSzmB8oBIznckbfT2Fv8ztWuEvWWfxbouK1sCQFgqIkbkaJg9Kl/iGNtnyBobAPlZh8ikDuWPmB7kRVR/ClLihUDNplmCyquJMTswEAGD17ivWgv7HkL6pZCPihRfsDiWa4bhICjTptaOyyAdWT/wCB7VmmNmAQHLGZB0gA9IIyfwq95nzC+bb2QWCLbHiIUyCmAdWZLAST29qH/wD0hxcKTaCqch2ZQsQDMzMQe1aRkor6nRvpRdUiho/lHGaCyEtpdSsKQN4n8h9qn5hym1agHiVZzuERmUDp5upnsKq1JVgRIyCDjod42ORWlqSKlH0z0NOItlbJLLdJKrpA6alAWYzt9yKdzC+VIW2Ci3CWgQCuks0TnJImFGfNNBch4r+Sq6QhI1lz0VCp1BT0mG9himcVN0m4LhtquzYZp1HbEQQwge9cu3JyNZCbvjpeBuNMMHuA/wCA+UaVjYCZ9j3qLmPNWsPlkuFdZGoGRqGAI75Azv7zU/F6ptkZN0lDcdtU41yFx229xig+YfDfD8O5S5xGrVatv5VYm2SouaCoMMumDPTbBprbyx6cXLkVm8l0gDLBh4YtmR5R5mzEAuF/H3qa27XbrhS5XRBTUJBOonTjAxEn/DWZv8xUXLptBRqIKeWBtB8swpJOrrEVZ8g5toTwrbQ9xxrJUGArGABO5LdO/erlBpWU9NrgK4njTctl2xocABVhgqsJEKxEi2T+NHc0/kqPntoPK+xbzt5SJmJGTjHQUN4gCW0VP5epoYoGUtAAeD1zP1FRNxFt01aLl245kSygzvpYziBtgx96mjLn9i75ey27a4MS0LqBOpvKCzECJEY6z0Ao/ib+AzDVqOkoo1kTGJ6KN+vtVK/Btd1PqARVVliANVvJJBBDdc+hParG1ekqmrLSpIYzraDMA/8AbIOx2ECOlYyirsh8gvHcJq1rbRUyp8oAlgegHzARuSuYqv4Lk7o9sMgM6yzwxEDc5jzacAyd5zVrf4VbA8J3OgS0phixIMSpkLjbYn2qDlfFLxFxriG48eWC0BVkmIkehEDoQapSaXwaRtrBCvCMl8hXUrcXUASYK6oMqRA8p6iPMKbe4o2tXD6iXIGFOlSuYBOYGFA67/Q7+CUszBVd3lQ2VjMsNQJUnAn2Jqn4/hALysHY3DLMB5tOnUB9h133pxp8jvNstL7q1qLqMoEkqSRrcqufLuBiJoLmK2vFsouoMpDhkjSG1A6yCZPeBvMio+Ja7ca4WJ0lFcyMowgFc4OVkY2O9PscTeK6Q9pEhQNQkmR5iAdtpn26UJVkNrvksON5PbYjy3mOSfDZoE7AzHSMdKVDNxXE2QqWikxqdmBbUWkiGDkER9aVJb/TIqXZtVsKryw1L4YO5mDB267zuP1q34OwuyAqN8McgmIO5IkbE7UqVcLPdDuG4UCNzIGSc9t99wPtTbt0kNp3ttpkwIJAyogjZuvWlSqV2B245G7ZMR5QdJ8wnBE5ExgbVKXGtFIycD00sMz1kk4ilSo9gT2Xcs2FwcZPpuI3yMzvVWeNLPdUBSY/whfNIUeaWPTtt0zhUqlMdFilg+VLp1tchZIBGoAMegxOxA+lC8QBIVVUBiqmAAcAuTMY8o2jc70qVNCRY2l0qSh0mSB2GR/Tt9fes18TcuFyy0MZU7H5SGYatiDJDRNKlSTaaJn+iR51zDi1sueGK6rM2yFyPPcJZD82yxtWf5tzXxbrgF0GdCqYiBiSMxImPX0rtKvZ04qrPL04p5BnXRwzMruLhuANnBUK3WZByR7GKq7nFOQV1uV7FjGNsTFcpVrHJrAiX0rhpUqso2PJbcIjTItqFYEnIu4CqZkLjP5UziObkM1tAFDucQNPRZI7/fFKlXNFXJ2YtJvIKvL2IuNcbUtkL5NgS2V/+xyKuuTcIty9cW5goPNoMSWVCIOIGw9pFcpVMnh/fRk9SVP76/8ATLfEHDaLxtwoiMjrrRGzjpq/OgHJVzJ8wJz6jFcpVvpu4r9jsqiybm7eGigQIzBI+WB+me8+laNOZLa4e0yqV2I2PzK8gggTsRPrSpVM4rBzzgrS+SS3cuXkUhyqhpKwI22gRIIJB7zQK8zHi3UAnRq8zD/C3m8sn/CIz0FcpVnFJ2RBK38FwnB6nsWoU6rbm453OkGY7ebSZnv9aK5e8BX8MnUu7HHlyYjuAQB0/VUqWnl0/vIoZx8f9hvKOdNb0XQoOqECnIDXIgk7wBjHc4zTeN4ubyIQFuliL1xROs6obSDt1I+1KlVbVf8AJW1bie9zBblriEOsODpDYjS0QI+sVHY4N7txU1Dw0RQ+PMQAwXTAwcZGNhSpVL+lYIktqdffBFzThLfjMg1KFVflMb6ux9PxpUqVWuAUpUs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Espace réservé du contenu 3" descr="téléchargemen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2132" y="980728"/>
            <a:ext cx="4971868" cy="3196201"/>
          </a:xfrm>
          <a:prstGeom prst="rect">
            <a:avLst/>
          </a:prstGeom>
        </p:spPr>
      </p:pic>
      <p:pic>
        <p:nvPicPr>
          <p:cNvPr id="12296" name="Picture 8" descr="https://encrypted-tbn3.gstatic.com/images?q=tbn:ANd9GcTsTLRoyjWUPOGbSUKZImpBcukZYrEai1_HJqCd7DB-mkGRle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93096"/>
            <a:ext cx="3528392" cy="229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téléchargement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869394" cy="3240360"/>
          </a:xfrm>
        </p:spPr>
      </p:pic>
      <p:sp>
        <p:nvSpPr>
          <p:cNvPr id="26626" name="AutoShape 2" descr="data:image/jpeg;base64,/9j/4AAQSkZJRgABAQAAAQABAAD/2wCEAAkGBxAQEBAQDRQUEBQPEA8XFBAQFBQWFA8QFBQYGBUUFBUYHSggGBolGxQUITEhJiwrLi4uFx80ODMsNygtLisBCgoKDg0OGxAQGjAiICQyLSwvNzY3MS8wKyw0LDQ3Ny8yMisuLC0sLy0sLC8sLC03KywxKys0NCwuNywsNCwtNP/AABEIAMIBAwMBIgACEQEDEQH/xAAcAAEAAAcBAAAAAAAAAAAAAAAAAQIDBAUGBwj/xABCEAABAwIDBAUICAUEAwEAAAABAAIDBBEFEiEGMUFRBxMiYYEUMkJScZGhsQgVI2KSosHRQ1NygvEzk8Lwc7LhNf/EABoBAQACAwEAAAAAAAAAAAAAAAABBQMEBgL/xAAzEQEAAgECBQICBgsAAAAAAAAAAQIDBBEFEiExQVGBYeETMpGhsfAGFCIjQlJxcoLB0f/aAAwDAQACEQMRAD8A7iiIgIiICIiAiIgIiICIiAiIgIiICIiAiIgIiICIiAiIgIiICIiAiIgIiICIiAiIgIiICIiAiIgIiICIiAiLEYo27nG/mtZpxNydyDKucBvIHtWJrNqcPhk6qerpopBvjknja5p7wTp4rUemzaZ1Bh7BA7LNVPyMcDZzGBt5Ht7wCBfgXg8F5m60+/f3oPbkcjXAOYQ4OFw5puCOYI3qdeUejjb+fCqhgLnPpZHATQEkhrSdZIx6Lxv0861jwI9Vwyte1r2EOa9oc1w3OaRcEd1kE6KBNtTopWyNO4g+whBOiIgIiICIiAiIgIiICIiAiIgIiICIiAiIgx2Ivs4X1GU6DnrZVcLvkN73zHf7ArfFvOb/AE/qryi3Ouc3a3jjoFIroiKBbvrWgkG+jrXtpfldXCwlU453DhnJt3rIOrrAm24NO/fm8FIp7QYvFRUs9XPfJTxlxDbXdwDW34kkAd5XmbHelbFKipfNHL5Owu7EDAwtYwbmlxbd55k89Lbh2PplxmAYNUxz3aagxsiaATnla9sg1AsAMl9bbjxXmvD6YSyNYXZG2e5z7XysY0ueQOJytNhxKgb1tBik2MVuGQV84EMrGmKYMbnZ15yujeGhrSRLEYw6w0AJW+1XQbhhj+xq545MujpHQvaHd7A1p+K49h0zaitw+KIOjZHNBEwvcHOyuqC/M4gAedK7cPfvXqMgW77n2W4IPK+1uzc+G1Lqaos4gBzJGasljN7PafAi3Agr0j0MYi6fBaQvN3QiSK/3Y3kMHgzKPBYjpX2S+sMMEkIvUUjnvjA86WM/6kY5kgBwHNtuK0Don6TIcJgmpK2KZ7TMXxmENLmvIDXMc1zm2F2jdxJQehax4McluAIPcVYYe+8jdALNtpxsDqsVsziM0tI+WrjdDLVySSCEjWGJxDYmOv6XVtZfTeToNyyNA8NeC7QWPyUjNoqcU7X+ab29qqKAREQEREEksoaATxNtOalhqGvJAvdu+4tZUMUNmtt6w+RVPDBq4k3LgCe43O9BkEREBFI5xuiCoiIgozzhlgQSXXsAOW9TQTB4zN3a71ZYsSCwjQ9v9FLQ1OVgFh54G+2/igyaKlTzZwTa1nEb73txU0xs1xHAFBOixIqZPW+Sj5TJ63yU7CbFB2m/0/qrjDPM/uP6KxkeXauN1dUc7WtseZ4IJpq0tJ0Gjrb9fbZVa2YsaC22ptr7CsdObucRxJVzWztc0BvPl3FBYyEuJJ4lQy8fip7KNza3C9/FShrPSLsw/EsLmip2dZPHJG+Ft2C7gQHDM6wF2F3EbgvPe0OylfhojdXR9QZusDB1kbnOAAD9GONhZ4GvNerhiENNFJLUvbExgzOe/QNaOZXljpHx9mI4nU1UJeYnlgj6zeGMY1ug9EEhzrfe53XlLe8E2YwTDTT4jU4lHUgEOijY29pmAXJawuc7K43GjbaXW7y9I+DtjEvlTSHXs1rJS+45sy3b7TYLg+w2F0tXXQ01a98bJiWtdGWg9afMaS4Gwcezu3kLoW2HR99WyQ4hhcTaiOC3XUtQBLcAWLw1w7QI321adR3N9hm5umjDQ4NEdU9rT5zWRga7yAZAffZbvhrqKqjiraZscnXXc2YxtElhpq4i4N7gjmFr+AVuEY3TFjYobltpKZzGNlgNrXYQAbC+j2/A6Lj9BtVimCSS0bXZWxyP+xnZmaDfz2XsQDa+hsb3Uj0kXEgN4An4/wCEldmJJ48l54dtvj+JExUxkN7Ato4str83tGZvtuAu0bAYXPS4bTQVYtM0TGQFwcc0kz5NXAm5s8XRDasK853sHzWRLhzWNgqMpvb0QNOOu9Syz5nE23ttrw70SymYcwmYcwsPdRugzCKjFM3K27huHEclN17PWHvCgW+K+YP6v0KkwsjWwtYC556lRxB7XNFiD2uB7ipcMGrvYP1UjIIrCveQ7j5gtYkWN96qE3h117P6qBWeNVFYbKinYZepnLctra31PCyU0xe0uItqfkrWskD7W4XU1LMGtIPM/JBaTzufbNbS+7vVIMJ3aqrlUW3GoRC7w6RoYQSB2jvPcFTfUk5hf0iLWHmqgGqIaiQBLKcBRsgp2TKqlksgp5UyqpZLIKeVQyqpZW+IVsVPE+aoe2KONpLnuNgAPme7eUHF+np1U+ro6ZjnGKWJuSEGzX1Jkc0kjibGMC+653XN8BhHRVWSWNS9lMOX+o8eDTl/MquOy1uJOqNoA0sp6KanbBG7eYmybhbkSC47ryG27To1HTvqY2SvlJZI0OaG8WuFx3fNVvENRkw7csxET7t/RafHl3557OY7Y7Gsw9kc1FK+R0RDnuJGZjgdHNy+bYge/uXR8D2nfW08U0UZe9zRnJJs2UaPHsv3jQhVsTwyHqnMa3O7TsG7usG4sLRwIPJaXhM78BrX0lXmjpKs54ZZWutHwDiG3JIHZdx0adAtHe2qw7d7V+9u2jHp8kWj6s9Pf1Z+fo4ZWSPmY/yGo0cx9OOzmv2i5oIsdRq0jje6s6rZraqIBjKiOra3zXPdFI63C5qGXv4ldTwmgAyyiTrczLtLLdWWuFw5tt+nG/FZOyttHXJXFEZO/wDpV6q1LZJtTs5hsps/j7qmGTFanJBE7MaeKRrTK4DstIhAblzWJBOoFrarpdlUslltNdTsmVVLIAgkDVMGKoAiCnkUOrVZEFHq1UicW3txUyggllJcblTdYcuXS1lFEFHq0VVEDKoZVPZLIJMqZVPZLIJcqhlU9ksglAUbKNlCWQMa57tAxpJPcBcodlji2Kw0rQ6d1r3ysGrn25D9dy107eR30hfl5523/Db9VqWLVz6iV8sm9x0HBjeDR3D91b00eZw5DUrUnLa1tqqD9f1Go1FcWDpvO0fP89HVMHxqCqB6k9oDWN2j299uI7wr9jg65aQ6xIJBBs4GxBtxB4LjuFOcHvs4tdE+wIuLtNxY2tvA+KtpqsYdiTcVgkDYZqhrK6kZmtEyRoHW2N+sFyTm35m8M9htct6ztaHT34frMG8ZqxO3mOsTHr6x8d/Z2WvrIqeN0tQ9sUbAS57yAAAL+J03b1xB7KvauvOXNBh1K+wdyHO250zh4NB/FDbnaRuOSNjD3UtFAXuY4xF8tRLuEgbcWbYmwJFtb3JAHVOjuspJKJsVAx0cdKRFZ7Wtc9wY1xkIaSLuLiSed0Ypx2iOaY6Mg7Z6n8idh8bAyAwPiDR6LXNIvfeXXN7776rzqdtK6iYKCzA6kfJG9zruJLHkZbXAAFreHBeorLzJ02UQixmoLdBMyCS3e6MB3vc0nxXjJjpk25o3KZLU+rOzdthul+mc5sOIQspC6wFRDfqiT/MabuYN2t3DXWwXQdstloMVpDDKQDbNDO2xMTyNHD1mnS44jwI8mrvvQDtG+enmoZnFxpMroiTc9Q82LPY11vx24L1EREbQ8zMz1lbdGGPT4dUvwPF/s3NcTTSOPYN7nI153sdvaedxvIA69Zav0hbDxYvAxjnCGWJ92T5A8hpBDoyLg5TcHfvaFou02KYrFhjcJngyzWET6uIl0LqBjR9rcDs5mgtINibOsLmw91iZ7PMztt8XV6HEYJzIKd4l6ohr3Mu5gdr2c47JcLG4BJGl7XCt8Rx+jp7ieeNhHoB2Z/4G3d8Fx6liqMjYvKHmGwsA8tYRYDK2IENaLAdm1h71cMomdXkDQ0O4jzrjcSrLFw21o3tLV1HEtJp7Vra3NM99v4Y+O/mP5dt/XZ13B8Wgq4+spn52hxB0Ic0jg5p1HNX9lwrBsVnoJ+siOo0ew+bKz1XfMHePeuz4FjENZCJYD3OYfOjfxa4frxWnnwTjn4LPNg5Ii9J3rPaV8imyqFlga6CKNksggijZLIIIo2SyCVFNlRBXyJkVfKmVQLfImRXGVQyoKGRMir5UyoLfIrHHmE0tQB/Jk+SyuVSvjDgWuFwQQRzB3hJ6w83rzVmPVw+ZuqpUdXaYM4OFv7t4/wC96y+1OHOpJHteDl1LHcHt4a89wPJahnObNfW9796aHT72m0+Onu2P0N4PN82TU5I+r+zX+6e8+0fi2GIZah4/mRh3iDZKNl5agnW7mD3D/CdYHOglHpZmnxbe3vajZMjah/J7re0NFviVuu5neY287RH3/JruLhhkeWgN7Vhl0Btpe3hdb30LVGtZEeUDx+drv+K5zUvufZ81uHRDUZcRLOEtPK23NzS14+DXLBnisWiIVHGaY9prSO0Oy5V5v6f/AP8AXHdSQfN69K5V5Y6aKzrcarLG4i6mMd2SJocPxZlhcu0hdG6BKjLjDW/zaaob7gH/APBc5XQegpl8ag+7FUk/7Th+qD0rNI1jS55DWtFy5xsAO8rnW12OsqC6OAXY9rGPLt0mR+dum8AG+/ffcty2vw0z0r8gJdF22gellBuO82Jt32XKW2AbYXuOHpDmrfhuDHaJvPWY8Of4zq82K0Up0jvv5+Sa28uA0Fu7/v7KW+7eOZ/VRtv3+zhbv+Kjc3GWx03n/wCK6c0s8Spc7cw1cweLm/us10YxyGtGRxa0RyGQDc9gFmg/3OaVYsAFjbefE3W7dG9JGx1Q8HtPDLN4taL5rd17e4Kt19dqTaHX8C4rP0NtLk/x/wCe3ePs9G6ZUyKqAo5VQLZQyJkVxlTKgt8ijkVfKmVBQyJkVfKmVBRyIq2VEE6IiAiIgIiIIJZRRBzbpZqXkwxZSI23cXlpyvkNwAHbrgX0+93Lmjl6Rmia9pbI0Pa4WLXAEEciDvWl470b0013UpNM8+iO1GT/AE72+Bt3Lbw561jll0/CeMYMGOMOSNtvPf7fP4ua4VNdjmH0HNePYHDN8Pmp8ZmyREevK/3NP72VziWzVZQPzTxkxjQyx9phadDcjUb+ICx1ZSz1cwhpY3zFg1EYuAXkuuTuaNd5WW0xvzR2Xl8mOf3tLRNe+/j8+WBcVnNg6nqsTonnS8wZ/utdGB73hU4dk8RkcQylmNiRcsLWkg20c+wI71ncH6OsUEsMpjji6uWJ/wBrK2/YcHfw83JaF55rbua1Oel5tMzHV2XE62OnhlnmOVkEb3uPJrASfkvGGKVrqieaok86eWSR1vWkcXH4le13sDgQ4AgixBFwRyIXkLpIlhdi1d5KxkUbJ3MayNoawGIBjiGjTVzXHxUKFra6r9HSkLsTmk4RUcmvJz5GAfAO9y1Ha3Yuow2ChmqNDWwueWW1heHXyO78joz7S4cF2L6ONGwYdUTZW531j2mSwzGNkUZDSeQLnG3eUHWbLkG1OG+SVj4xpHLeSI8A1x7TPBwPhbmuwLVekXB/KKQyMH2lNd7bbyz0x7gD/aFu6HP9FljftPRXcT030+Cdu8dYc0AJAvbU7vjqok79P2BVKCTOAeXnW3927gsjhmGS1D+rhaXE7+TRzceGi6ObREby42KWm3LEbytYm6jU+PP/ALddB2QwOZhbNLePk0+c4H1hwHx9iyGz2ysVNZ8lpZfWI7LD9wfqdfYthVJrNfF45Mfb1dLw7hVscxkzd/Een9UAFFEVUvhERAREQEREBERAREQEREBFBEEUUEQRREQQIVOCnZGMsbWsFycrGhoud5sFVRE7+BERENf232qgwulfPO4Nc5sghZZx62YMJazQG2o3nRebeimCOoxuibVN60PlkeQ4+dI2N72udz7bQbcVn/pAbQipxFtLGbsoWZTb+fJZ0nuAjb3EOWK6F8FlqsXp3RlzGUh66R7CRZrdAy49ZxDSOLS5B3zpN2T+tcPkgZYTRuEkDju61oIynuc0ub3XB4LzbsrtdX4POeoc5oY8iWkkv1byDZwew+a7S2Yai3gvXy8vdNmzM9HiUlQ8mSKue6SOWwFnelEbcW6W5gjjdB3vYLbKDF6YzwtMbmPLZIXG7onb262FwRYg25jgVspF9DxXlroY2mNBicTXm0NZaGQcA5x+yf4PIF+Ac5epkGr1OwdC52aMPhPERu0PdZ17eFlnsPoIoGCOBoY0ct7jzcd5KukWW+bJeOW1pmGGmnxUtz1rESIiLEzCIiAiIgIiICIiAiIgIiIIIooggiIgIiICioKKAiIgLWukLapmFUMtS6xkPYhjP8SZwOW/3Rq49zT3LZV5a6ZdrfrHEHMideCjzRxW3Pdf7STxIAHc1qDSJHyTylzs0ss0hJ3l0kj3a6DeST8V6o6KtjRhVEGyAeUVGV87hbR1uzEDxDASPaXHitC6Cej/AMzFa1vPyWNw8OvI/wDX8XqldxQFr23uzLMToZqV4GcjNC8/w52g5Hdw1LT3OK2FEHiCWN8b3NeCx8biCDoWPabEdxBC9g7CY55fh1JVXu6SICT/AMzOxJ+Zrlwfp42X8kxDyqJtoq+79Bo2oH+qPG4f3lzuS3H6N2MZ6ero3HWGVkrL+pKMrgO4FgP96DsqIiAiIgIiICIiAiIgIiICIiAiIggiiiCCIiAiIgKKgooCIiDTulnaQ4dhc8jDllmtDCRvEkgN3DkWsD3DvAXF+h/o6diUoqqtpFHC7cdPKpB/Db9wekfAcSMx9JHFi6qpKQE5YYHSuF9C+V2UXHMCP85W0/RxkccOqWuJs2sdlB4Zooybd3HxQdWY0AANAAAAAGgAG4AKZEQEREGs9I2zAxTD5qYAdYBngcfRnYDl14A3LSeTivOnRntQ3BsRM1UyTJ1U0UzGAdY3cQA1xAuHsaCCRxXrFcD6ethTHIcVpG9iQgVLW/w5Do2X2O0B+9Y+loHbMCxqnroGVNG8SRyDQje0je1w3tcORWQXDPo9wy5JZaaXRs2SqpJD2XRuaDDUREDsvBD2kHRwG8EBdzQEREBERAREQEREBERAREQEREEERRQQREQEREBRUFFBRqagRi7gT/SCf8LHVGOANcY4y9wBs0uDcx4AnW3tWXUro2neAfaAg8/bQbCYpidf5XiDqdjZHxhzYnuvHA0gZWXZqct9TvJXUdmIfJDVNjaxrZ6nrGNbe0cYgija3hu6o+9bWaSM+g38IUvkEXqBBZfWUnJvuP7qX6yl5M9zv3V99Xxer8Xfun1dF6v5nfugsfrKXkz3O/dDicnJnudz9qvfq2L1fzO/dR+rovV/M790FicUkGpDdPaqNRiQlY+OaNkjJGua9jtWvY4WLSDvBBWU+r4vV+J/dTChi9RvuQc86PNnosJkr3xtdlqZh1bS+/V07AS0HTU5nv1PAN71vMeMMOha7wsVeimjG5jfwhVGtA3aexAa64BHHmLH3FRREBERAREQEREBERAREQEREEFFEQQREQEREAKK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Espace réservé du contenu 3" descr="télécharge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851982"/>
            <a:ext cx="5076056" cy="380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 descr="mappa_italia_202x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18107" y="3501008"/>
            <a:ext cx="3725893" cy="3356992"/>
          </a:xfrm>
        </p:spPr>
      </p:pic>
      <p:pic>
        <p:nvPicPr>
          <p:cNvPr id="7" name="Espace réservé du contenu 3" descr="Tor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5366378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casa </a:t>
            </a:r>
            <a:r>
              <a:rPr lang="fr-FR" dirty="0" err="1" smtClean="0"/>
              <a:t>Filiberto</a:t>
            </a:r>
            <a:r>
              <a:rPr lang="fr-FR" dirty="0" smtClean="0"/>
              <a:t> </a:t>
            </a:r>
            <a:r>
              <a:rPr lang="fr-FR" dirty="0" err="1" smtClean="0"/>
              <a:t>quadrilatero</a:t>
            </a:r>
            <a:r>
              <a:rPr lang="fr-FR" dirty="0" smtClean="0"/>
              <a:t> romano</a:t>
            </a:r>
            <a:endParaRPr lang="fr-FR" dirty="0"/>
          </a:p>
        </p:txBody>
      </p:sp>
      <p:pic>
        <p:nvPicPr>
          <p:cNvPr id="9" name="Espace réservé du contenu 8" descr="883336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146890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883340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378928" cy="422604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883331_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5766181" cy="382009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883333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5893" y="1268760"/>
            <a:ext cx="7934465" cy="525658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F:\DSC06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049757" cy="5287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883337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826207" cy="398906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F:\IMG_20140721_130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184576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F:\DSC05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628665" cy="5721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F:\DSC05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532654" cy="564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F:\DSC05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4" y="332656"/>
            <a:ext cx="7968885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F:\DSC05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58462" cy="5544616"/>
          </a:xfrm>
          <a:prstGeom prst="rect">
            <a:avLst/>
          </a:prstGeom>
          <a:noFill/>
        </p:spPr>
      </p:pic>
      <p:pic>
        <p:nvPicPr>
          <p:cNvPr id="6147" name="Picture 3" descr="F:\DSC05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176172" cy="5545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r-FR" dirty="0" smtClean="0"/>
              <a:t>7 </a:t>
            </a:r>
            <a:r>
              <a:rPr lang="fr-FR" dirty="0" err="1" smtClean="0"/>
              <a:t>camere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170" name="Picture 2" descr="F:\DSC05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1124744"/>
            <a:ext cx="7251649" cy="543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F:\DSC05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7244622" cy="5433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</Words>
  <Application>Microsoft Office PowerPoint</Application>
  <PresentationFormat>Affichage à l'écran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La mia Casa </vt:lpstr>
      <vt:lpstr>Diapositive 2</vt:lpstr>
      <vt:lpstr>Diapositive 3</vt:lpstr>
      <vt:lpstr>Diapositive 4</vt:lpstr>
      <vt:lpstr>Diapositive 5</vt:lpstr>
      <vt:lpstr>Diapositive 6</vt:lpstr>
      <vt:lpstr>Diapositive 7</vt:lpstr>
      <vt:lpstr>7 camere </vt:lpstr>
      <vt:lpstr>Diapositive 9</vt:lpstr>
      <vt:lpstr>Diapositive 10</vt:lpstr>
      <vt:lpstr>Diapositive 11</vt:lpstr>
      <vt:lpstr>Diapositive 12</vt:lpstr>
      <vt:lpstr>La Borgogna </vt:lpstr>
      <vt:lpstr>Diapositive 14</vt:lpstr>
      <vt:lpstr>Diapositive 15</vt:lpstr>
      <vt:lpstr>La casa Filiberto quadrilatero romano</vt:lpstr>
      <vt:lpstr>Diapositive 17</vt:lpstr>
      <vt:lpstr>Diapositive 18</vt:lpstr>
      <vt:lpstr>Diapositive 19</vt:lpstr>
      <vt:lpstr>Diapositive 20</vt:lpstr>
    </vt:vector>
  </TitlesOfParts>
  <Company>COTHONAY AND 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 di Campagna </dc:title>
  <dc:creator>Chloé COTHONAY</dc:creator>
  <cp:lastModifiedBy>Chloé COTHONAY</cp:lastModifiedBy>
  <cp:revision>4</cp:revision>
  <dcterms:created xsi:type="dcterms:W3CDTF">2014-11-22T10:22:17Z</dcterms:created>
  <dcterms:modified xsi:type="dcterms:W3CDTF">2014-11-26T14:58:43Z</dcterms:modified>
</cp:coreProperties>
</file>